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29" r:id="rId2"/>
    <p:sldId id="337" r:id="rId3"/>
    <p:sldId id="336" r:id="rId4"/>
    <p:sldId id="265" r:id="rId5"/>
    <p:sldId id="335" r:id="rId6"/>
    <p:sldId id="260" r:id="rId7"/>
    <p:sldId id="338" r:id="rId8"/>
    <p:sldId id="339" r:id="rId9"/>
    <p:sldId id="340" r:id="rId10"/>
    <p:sldId id="341" r:id="rId11"/>
    <p:sldId id="342" r:id="rId12"/>
    <p:sldId id="343" r:id="rId13"/>
    <p:sldId id="263" r:id="rId14"/>
    <p:sldId id="331" r:id="rId15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egoe UI Light" panose="020B0502040204020203" pitchFamily="34" charset="0"/>
      <p:regular r:id="rId22"/>
      <p:italic r:id="rId23"/>
    </p:embeddedFont>
    <p:embeddedFont>
      <p:font typeface="Avenir Next LT Pro" panose="020B060402020202020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00" userDrawn="1">
          <p15:clr>
            <a:srgbClr val="A4A3A4"/>
          </p15:clr>
        </p15:guide>
        <p15:guide id="4" pos="7080" userDrawn="1">
          <p15:clr>
            <a:srgbClr val="A4A3A4"/>
          </p15:clr>
        </p15:guide>
        <p15:guide id="5" orient="horz" pos="576" userDrawn="1">
          <p15:clr>
            <a:srgbClr val="A4A3A4"/>
          </p15:clr>
        </p15:guide>
        <p15:guide id="6" orient="horz" pos="3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53F"/>
    <a:srgbClr val="354659"/>
    <a:srgbClr val="3AB5D9"/>
    <a:srgbClr val="B2E3EE"/>
    <a:srgbClr val="0BD0D9"/>
    <a:srgbClr val="F3F3F3"/>
    <a:srgbClr val="404D56"/>
    <a:srgbClr val="10A8CD"/>
    <a:srgbClr val="42CB85"/>
    <a:srgbClr val="01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61" autoAdjust="0"/>
    <p:restoredTop sz="94416" autoAdjust="0"/>
  </p:normalViewPr>
  <p:slideViewPr>
    <p:cSldViewPr snapToGrid="0">
      <p:cViewPr varScale="1">
        <p:scale>
          <a:sx n="83" d="100"/>
          <a:sy n="83" d="100"/>
        </p:scale>
        <p:origin x="734" y="48"/>
      </p:cViewPr>
      <p:guideLst>
        <p:guide orient="horz" pos="2136"/>
        <p:guide pos="3840"/>
        <p:guide pos="600"/>
        <p:guide pos="7080"/>
        <p:guide orient="horz" pos="576"/>
        <p:guide orient="horz" pos="37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3" d="100"/>
        <a:sy n="103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44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C20CD-15C7-4161-9271-AA393F3BEBD2}" type="datetimeFigureOut">
              <a:rPr lang="en-US" smtClean="0">
                <a:latin typeface="Avenir Next LT Pro" panose="020B0504020202020204" pitchFamily="34" charset="0"/>
              </a:rPr>
              <a:t>6/17/2024</a:t>
            </a:fld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5A8A6-FEAE-454E-AA98-54EA61CA4A60}" type="slidenum">
              <a:rPr lang="en-US" smtClean="0">
                <a:latin typeface="Avenir Next LT Pro" panose="020B0504020202020204" pitchFamily="34" charset="0"/>
              </a:rPr>
              <a:t>‹#›</a:t>
            </a:fld>
            <a:endParaRPr lang="en-US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63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2F1677EA-F7BB-492F-BF15-7747DC07EE7E}" type="datetimeFigureOut">
              <a:rPr lang="en-US" smtClean="0"/>
              <a:pPr/>
              <a:t>6/17/2024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venir Next LT Pro" panose="020B0504020202020204" pitchFamily="34" charset="0"/>
              </a:defRPr>
            </a:lvl1pPr>
          </a:lstStyle>
          <a:p>
            <a:fld id="{918649F8-882C-4002-AB2C-ED8BCF0D86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73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venir Next LT Pro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649F8-882C-4002-AB2C-ED8BCF0D864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2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649F8-882C-4002-AB2C-ED8BCF0D864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8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46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082540" y="0"/>
            <a:ext cx="591312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89418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067300" y="0"/>
            <a:ext cx="35941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661400" y="3429000"/>
            <a:ext cx="3559630" cy="3429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9000"/>
            <a:ext cx="1542009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169487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1292326" y="4184262"/>
            <a:ext cx="1725738" cy="1764261"/>
          </a:xfrm>
          <a:custGeom>
            <a:avLst/>
            <a:gdLst>
              <a:gd name="connsiteX0" fmla="*/ 0 w 2272553"/>
              <a:gd name="connsiteY0" fmla="*/ 0 h 2514600"/>
              <a:gd name="connsiteX1" fmla="*/ 2272553 w 2272553"/>
              <a:gd name="connsiteY1" fmla="*/ 0 h 2514600"/>
              <a:gd name="connsiteX2" fmla="*/ 2272553 w 2272553"/>
              <a:gd name="connsiteY2" fmla="*/ 2514600 h 2514600"/>
              <a:gd name="connsiteX3" fmla="*/ 0 w 2272553"/>
              <a:gd name="connsiteY3" fmla="*/ 2514600 h 2514600"/>
              <a:gd name="connsiteX4" fmla="*/ 0 w 2272553"/>
              <a:gd name="connsiteY4" fmla="*/ 0 h 2514600"/>
              <a:gd name="connsiteX0" fmla="*/ 322729 w 2272553"/>
              <a:gd name="connsiteY0" fmla="*/ 524435 h 2514600"/>
              <a:gd name="connsiteX1" fmla="*/ 2272553 w 2272553"/>
              <a:gd name="connsiteY1" fmla="*/ 0 h 2514600"/>
              <a:gd name="connsiteX2" fmla="*/ 2272553 w 2272553"/>
              <a:gd name="connsiteY2" fmla="*/ 2514600 h 2514600"/>
              <a:gd name="connsiteX3" fmla="*/ 0 w 2272553"/>
              <a:gd name="connsiteY3" fmla="*/ 2514600 h 2514600"/>
              <a:gd name="connsiteX4" fmla="*/ 322729 w 2272553"/>
              <a:gd name="connsiteY4" fmla="*/ 524435 h 2514600"/>
              <a:gd name="connsiteX0" fmla="*/ 322729 w 2272553"/>
              <a:gd name="connsiteY0" fmla="*/ 0 h 1990165"/>
              <a:gd name="connsiteX1" fmla="*/ 1667435 w 2272553"/>
              <a:gd name="connsiteY1" fmla="*/ 349624 h 1990165"/>
              <a:gd name="connsiteX2" fmla="*/ 2272553 w 2272553"/>
              <a:gd name="connsiteY2" fmla="*/ 1990165 h 1990165"/>
              <a:gd name="connsiteX3" fmla="*/ 0 w 2272553"/>
              <a:gd name="connsiteY3" fmla="*/ 1990165 h 1990165"/>
              <a:gd name="connsiteX4" fmla="*/ 322729 w 2272553"/>
              <a:gd name="connsiteY4" fmla="*/ 0 h 1990165"/>
              <a:gd name="connsiteX0" fmla="*/ 322729 w 1721223"/>
              <a:gd name="connsiteY0" fmla="*/ 0 h 1990165"/>
              <a:gd name="connsiteX1" fmla="*/ 1667435 w 1721223"/>
              <a:gd name="connsiteY1" fmla="*/ 349624 h 1990165"/>
              <a:gd name="connsiteX2" fmla="*/ 1721223 w 1721223"/>
              <a:gd name="connsiteY2" fmla="*/ 1385047 h 1990165"/>
              <a:gd name="connsiteX3" fmla="*/ 0 w 1721223"/>
              <a:gd name="connsiteY3" fmla="*/ 1990165 h 1990165"/>
              <a:gd name="connsiteX4" fmla="*/ 322729 w 1721223"/>
              <a:gd name="connsiteY4" fmla="*/ 0 h 1990165"/>
              <a:gd name="connsiteX0" fmla="*/ 0 w 1398494"/>
              <a:gd name="connsiteY0" fmla="*/ 0 h 1438835"/>
              <a:gd name="connsiteX1" fmla="*/ 1344706 w 1398494"/>
              <a:gd name="connsiteY1" fmla="*/ 349624 h 1438835"/>
              <a:gd name="connsiteX2" fmla="*/ 1398494 w 1398494"/>
              <a:gd name="connsiteY2" fmla="*/ 1385047 h 1438835"/>
              <a:gd name="connsiteX3" fmla="*/ 161366 w 1398494"/>
              <a:gd name="connsiteY3" fmla="*/ 1438835 h 1438835"/>
              <a:gd name="connsiteX4" fmla="*/ 0 w 1398494"/>
              <a:gd name="connsiteY4" fmla="*/ 0 h 1438835"/>
              <a:gd name="connsiteX0" fmla="*/ 135744 w 1534238"/>
              <a:gd name="connsiteY0" fmla="*/ 0 h 1438835"/>
              <a:gd name="connsiteX1" fmla="*/ 1480450 w 1534238"/>
              <a:gd name="connsiteY1" fmla="*/ 349624 h 1438835"/>
              <a:gd name="connsiteX2" fmla="*/ 1534238 w 1534238"/>
              <a:gd name="connsiteY2" fmla="*/ 1385047 h 1438835"/>
              <a:gd name="connsiteX3" fmla="*/ 297110 w 1534238"/>
              <a:gd name="connsiteY3" fmla="*/ 1438835 h 1438835"/>
              <a:gd name="connsiteX4" fmla="*/ 135744 w 1534238"/>
              <a:gd name="connsiteY4" fmla="*/ 0 h 1438835"/>
              <a:gd name="connsiteX0" fmla="*/ 155107 w 1553601"/>
              <a:gd name="connsiteY0" fmla="*/ 0 h 1438835"/>
              <a:gd name="connsiteX1" fmla="*/ 1499813 w 1553601"/>
              <a:gd name="connsiteY1" fmla="*/ 349624 h 1438835"/>
              <a:gd name="connsiteX2" fmla="*/ 1553601 w 1553601"/>
              <a:gd name="connsiteY2" fmla="*/ 1385047 h 1438835"/>
              <a:gd name="connsiteX3" fmla="*/ 316473 w 1553601"/>
              <a:gd name="connsiteY3" fmla="*/ 1438835 h 1438835"/>
              <a:gd name="connsiteX4" fmla="*/ 155107 w 1553601"/>
              <a:gd name="connsiteY4" fmla="*/ 0 h 1438835"/>
              <a:gd name="connsiteX0" fmla="*/ 155107 w 1553601"/>
              <a:gd name="connsiteY0" fmla="*/ 150979 h 1589814"/>
              <a:gd name="connsiteX1" fmla="*/ 1499813 w 1553601"/>
              <a:gd name="connsiteY1" fmla="*/ 500603 h 1589814"/>
              <a:gd name="connsiteX2" fmla="*/ 1553601 w 1553601"/>
              <a:gd name="connsiteY2" fmla="*/ 1536026 h 1589814"/>
              <a:gd name="connsiteX3" fmla="*/ 316473 w 1553601"/>
              <a:gd name="connsiteY3" fmla="*/ 1589814 h 1589814"/>
              <a:gd name="connsiteX4" fmla="*/ 155107 w 1553601"/>
              <a:gd name="connsiteY4" fmla="*/ 150979 h 1589814"/>
              <a:gd name="connsiteX0" fmla="*/ 155107 w 1553601"/>
              <a:gd name="connsiteY0" fmla="*/ 131779 h 1570614"/>
              <a:gd name="connsiteX1" fmla="*/ 1499813 w 1553601"/>
              <a:gd name="connsiteY1" fmla="*/ 481403 h 1570614"/>
              <a:gd name="connsiteX2" fmla="*/ 1553601 w 1553601"/>
              <a:gd name="connsiteY2" fmla="*/ 1516826 h 1570614"/>
              <a:gd name="connsiteX3" fmla="*/ 316473 w 1553601"/>
              <a:gd name="connsiteY3" fmla="*/ 1570614 h 1570614"/>
              <a:gd name="connsiteX4" fmla="*/ 155107 w 1553601"/>
              <a:gd name="connsiteY4" fmla="*/ 131779 h 1570614"/>
              <a:gd name="connsiteX0" fmla="*/ 155107 w 1691693"/>
              <a:gd name="connsiteY0" fmla="*/ 131779 h 1570614"/>
              <a:gd name="connsiteX1" fmla="*/ 1499813 w 1691693"/>
              <a:gd name="connsiteY1" fmla="*/ 481403 h 1570614"/>
              <a:gd name="connsiteX2" fmla="*/ 1553601 w 1691693"/>
              <a:gd name="connsiteY2" fmla="*/ 1516826 h 1570614"/>
              <a:gd name="connsiteX3" fmla="*/ 316473 w 1691693"/>
              <a:gd name="connsiteY3" fmla="*/ 1570614 h 1570614"/>
              <a:gd name="connsiteX4" fmla="*/ 155107 w 1691693"/>
              <a:gd name="connsiteY4" fmla="*/ 131779 h 1570614"/>
              <a:gd name="connsiteX0" fmla="*/ 155107 w 1764561"/>
              <a:gd name="connsiteY0" fmla="*/ 131779 h 1570614"/>
              <a:gd name="connsiteX1" fmla="*/ 1499813 w 1764561"/>
              <a:gd name="connsiteY1" fmla="*/ 481403 h 1570614"/>
              <a:gd name="connsiteX2" fmla="*/ 1553601 w 1764561"/>
              <a:gd name="connsiteY2" fmla="*/ 1516826 h 1570614"/>
              <a:gd name="connsiteX3" fmla="*/ 316473 w 1764561"/>
              <a:gd name="connsiteY3" fmla="*/ 1570614 h 1570614"/>
              <a:gd name="connsiteX4" fmla="*/ 155107 w 1764561"/>
              <a:gd name="connsiteY4" fmla="*/ 131779 h 1570614"/>
              <a:gd name="connsiteX0" fmla="*/ 155107 w 1764561"/>
              <a:gd name="connsiteY0" fmla="*/ 131779 h 1702753"/>
              <a:gd name="connsiteX1" fmla="*/ 1499813 w 1764561"/>
              <a:gd name="connsiteY1" fmla="*/ 481403 h 1702753"/>
              <a:gd name="connsiteX2" fmla="*/ 1553601 w 1764561"/>
              <a:gd name="connsiteY2" fmla="*/ 1516826 h 1702753"/>
              <a:gd name="connsiteX3" fmla="*/ 316473 w 1764561"/>
              <a:gd name="connsiteY3" fmla="*/ 1570614 h 1702753"/>
              <a:gd name="connsiteX4" fmla="*/ 155107 w 1764561"/>
              <a:gd name="connsiteY4" fmla="*/ 131779 h 1702753"/>
              <a:gd name="connsiteX0" fmla="*/ 155107 w 1764561"/>
              <a:gd name="connsiteY0" fmla="*/ 131779 h 1762233"/>
              <a:gd name="connsiteX1" fmla="*/ 1499813 w 1764561"/>
              <a:gd name="connsiteY1" fmla="*/ 481403 h 1762233"/>
              <a:gd name="connsiteX2" fmla="*/ 1553601 w 1764561"/>
              <a:gd name="connsiteY2" fmla="*/ 1516826 h 1762233"/>
              <a:gd name="connsiteX3" fmla="*/ 316473 w 1764561"/>
              <a:gd name="connsiteY3" fmla="*/ 1570614 h 1762233"/>
              <a:gd name="connsiteX4" fmla="*/ 155107 w 1764561"/>
              <a:gd name="connsiteY4" fmla="*/ 131779 h 1762233"/>
              <a:gd name="connsiteX0" fmla="*/ 245575 w 1721679"/>
              <a:gd name="connsiteY0" fmla="*/ 125515 h 1813119"/>
              <a:gd name="connsiteX1" fmla="*/ 1456931 w 1721679"/>
              <a:gd name="connsiteY1" fmla="*/ 532289 h 1813119"/>
              <a:gd name="connsiteX2" fmla="*/ 1510719 w 1721679"/>
              <a:gd name="connsiteY2" fmla="*/ 1567712 h 1813119"/>
              <a:gd name="connsiteX3" fmla="*/ 273591 w 1721679"/>
              <a:gd name="connsiteY3" fmla="*/ 1621500 h 1813119"/>
              <a:gd name="connsiteX4" fmla="*/ 245575 w 1721679"/>
              <a:gd name="connsiteY4" fmla="*/ 125515 h 1813119"/>
              <a:gd name="connsiteX0" fmla="*/ 225214 w 1701318"/>
              <a:gd name="connsiteY0" fmla="*/ 125515 h 1801140"/>
              <a:gd name="connsiteX1" fmla="*/ 1436570 w 1701318"/>
              <a:gd name="connsiteY1" fmla="*/ 532289 h 1801140"/>
              <a:gd name="connsiteX2" fmla="*/ 1490358 w 1701318"/>
              <a:gd name="connsiteY2" fmla="*/ 1567712 h 1801140"/>
              <a:gd name="connsiteX3" fmla="*/ 281805 w 1701318"/>
              <a:gd name="connsiteY3" fmla="*/ 1592925 h 1801140"/>
              <a:gd name="connsiteX4" fmla="*/ 225214 w 1701318"/>
              <a:gd name="connsiteY4" fmla="*/ 125515 h 1801140"/>
              <a:gd name="connsiteX0" fmla="*/ 258938 w 1735042"/>
              <a:gd name="connsiteY0" fmla="*/ 125515 h 1801140"/>
              <a:gd name="connsiteX1" fmla="*/ 1470294 w 1735042"/>
              <a:gd name="connsiteY1" fmla="*/ 532289 h 1801140"/>
              <a:gd name="connsiteX2" fmla="*/ 1524082 w 1735042"/>
              <a:gd name="connsiteY2" fmla="*/ 1567712 h 1801140"/>
              <a:gd name="connsiteX3" fmla="*/ 315529 w 1735042"/>
              <a:gd name="connsiteY3" fmla="*/ 1592925 h 1801140"/>
              <a:gd name="connsiteX4" fmla="*/ 258938 w 1735042"/>
              <a:gd name="connsiteY4" fmla="*/ 125515 h 1801140"/>
              <a:gd name="connsiteX0" fmla="*/ 258938 w 1735042"/>
              <a:gd name="connsiteY0" fmla="*/ 125515 h 1764839"/>
              <a:gd name="connsiteX1" fmla="*/ 1470294 w 1735042"/>
              <a:gd name="connsiteY1" fmla="*/ 532289 h 1764839"/>
              <a:gd name="connsiteX2" fmla="*/ 1524082 w 1735042"/>
              <a:gd name="connsiteY2" fmla="*/ 1567712 h 1764839"/>
              <a:gd name="connsiteX3" fmla="*/ 315529 w 1735042"/>
              <a:gd name="connsiteY3" fmla="*/ 1592925 h 1764839"/>
              <a:gd name="connsiteX4" fmla="*/ 258938 w 1735042"/>
              <a:gd name="connsiteY4" fmla="*/ 125515 h 1764839"/>
              <a:gd name="connsiteX0" fmla="*/ 258938 w 1735042"/>
              <a:gd name="connsiteY0" fmla="*/ 125515 h 1757467"/>
              <a:gd name="connsiteX1" fmla="*/ 1470294 w 1735042"/>
              <a:gd name="connsiteY1" fmla="*/ 532289 h 1757467"/>
              <a:gd name="connsiteX2" fmla="*/ 1524082 w 1735042"/>
              <a:gd name="connsiteY2" fmla="*/ 1567712 h 1757467"/>
              <a:gd name="connsiteX3" fmla="*/ 315529 w 1735042"/>
              <a:gd name="connsiteY3" fmla="*/ 1592925 h 1757467"/>
              <a:gd name="connsiteX4" fmla="*/ 258938 w 1735042"/>
              <a:gd name="connsiteY4" fmla="*/ 125515 h 1757467"/>
              <a:gd name="connsiteX0" fmla="*/ 258938 w 1735042"/>
              <a:gd name="connsiteY0" fmla="*/ 125515 h 1782744"/>
              <a:gd name="connsiteX1" fmla="*/ 1470294 w 1735042"/>
              <a:gd name="connsiteY1" fmla="*/ 532289 h 1782744"/>
              <a:gd name="connsiteX2" fmla="*/ 1524082 w 1735042"/>
              <a:gd name="connsiteY2" fmla="*/ 1567712 h 1782744"/>
              <a:gd name="connsiteX3" fmla="*/ 315529 w 1735042"/>
              <a:gd name="connsiteY3" fmla="*/ 1592925 h 1782744"/>
              <a:gd name="connsiteX4" fmla="*/ 258938 w 1735042"/>
              <a:gd name="connsiteY4" fmla="*/ 125515 h 1782744"/>
              <a:gd name="connsiteX0" fmla="*/ 258938 w 1735042"/>
              <a:gd name="connsiteY0" fmla="*/ 125515 h 1802774"/>
              <a:gd name="connsiteX1" fmla="*/ 1470294 w 1735042"/>
              <a:gd name="connsiteY1" fmla="*/ 532289 h 1802774"/>
              <a:gd name="connsiteX2" fmla="*/ 1524082 w 1735042"/>
              <a:gd name="connsiteY2" fmla="*/ 1567712 h 1802774"/>
              <a:gd name="connsiteX3" fmla="*/ 315529 w 1735042"/>
              <a:gd name="connsiteY3" fmla="*/ 1592925 h 1802774"/>
              <a:gd name="connsiteX4" fmla="*/ 258938 w 1735042"/>
              <a:gd name="connsiteY4" fmla="*/ 125515 h 1802774"/>
              <a:gd name="connsiteX0" fmla="*/ 258938 w 1735042"/>
              <a:gd name="connsiteY0" fmla="*/ 125515 h 1773855"/>
              <a:gd name="connsiteX1" fmla="*/ 1470294 w 1735042"/>
              <a:gd name="connsiteY1" fmla="*/ 532289 h 1773855"/>
              <a:gd name="connsiteX2" fmla="*/ 1524082 w 1735042"/>
              <a:gd name="connsiteY2" fmla="*/ 1567712 h 1773855"/>
              <a:gd name="connsiteX3" fmla="*/ 315529 w 1735042"/>
              <a:gd name="connsiteY3" fmla="*/ 1592925 h 1773855"/>
              <a:gd name="connsiteX4" fmla="*/ 258938 w 1735042"/>
              <a:gd name="connsiteY4" fmla="*/ 125515 h 1773855"/>
              <a:gd name="connsiteX0" fmla="*/ 258938 w 1735042"/>
              <a:gd name="connsiteY0" fmla="*/ 125515 h 1782291"/>
              <a:gd name="connsiteX1" fmla="*/ 1470294 w 1735042"/>
              <a:gd name="connsiteY1" fmla="*/ 532289 h 1782291"/>
              <a:gd name="connsiteX2" fmla="*/ 1524082 w 1735042"/>
              <a:gd name="connsiteY2" fmla="*/ 1567712 h 1782291"/>
              <a:gd name="connsiteX3" fmla="*/ 315529 w 1735042"/>
              <a:gd name="connsiteY3" fmla="*/ 1592925 h 1782291"/>
              <a:gd name="connsiteX4" fmla="*/ 258938 w 1735042"/>
              <a:gd name="connsiteY4" fmla="*/ 125515 h 1782291"/>
              <a:gd name="connsiteX0" fmla="*/ 258938 w 1735042"/>
              <a:gd name="connsiteY0" fmla="*/ 141884 h 1798660"/>
              <a:gd name="connsiteX1" fmla="*/ 1470294 w 1735042"/>
              <a:gd name="connsiteY1" fmla="*/ 548658 h 1798660"/>
              <a:gd name="connsiteX2" fmla="*/ 1524082 w 1735042"/>
              <a:gd name="connsiteY2" fmla="*/ 1584081 h 1798660"/>
              <a:gd name="connsiteX3" fmla="*/ 315529 w 1735042"/>
              <a:gd name="connsiteY3" fmla="*/ 1609294 h 1798660"/>
              <a:gd name="connsiteX4" fmla="*/ 258938 w 1735042"/>
              <a:gd name="connsiteY4" fmla="*/ 141884 h 1798660"/>
              <a:gd name="connsiteX0" fmla="*/ 258938 w 1735042"/>
              <a:gd name="connsiteY0" fmla="*/ 96307 h 1753083"/>
              <a:gd name="connsiteX1" fmla="*/ 1470294 w 1735042"/>
              <a:gd name="connsiteY1" fmla="*/ 503081 h 1753083"/>
              <a:gd name="connsiteX2" fmla="*/ 1524082 w 1735042"/>
              <a:gd name="connsiteY2" fmla="*/ 1538504 h 1753083"/>
              <a:gd name="connsiteX3" fmla="*/ 315529 w 1735042"/>
              <a:gd name="connsiteY3" fmla="*/ 1563717 h 1753083"/>
              <a:gd name="connsiteX4" fmla="*/ 258938 w 1735042"/>
              <a:gd name="connsiteY4" fmla="*/ 96307 h 1753083"/>
              <a:gd name="connsiteX0" fmla="*/ 273434 w 1749538"/>
              <a:gd name="connsiteY0" fmla="*/ 96307 h 1753083"/>
              <a:gd name="connsiteX1" fmla="*/ 1484790 w 1749538"/>
              <a:gd name="connsiteY1" fmla="*/ 503081 h 1753083"/>
              <a:gd name="connsiteX2" fmla="*/ 1538578 w 1749538"/>
              <a:gd name="connsiteY2" fmla="*/ 1538504 h 1753083"/>
              <a:gd name="connsiteX3" fmla="*/ 330025 w 1749538"/>
              <a:gd name="connsiteY3" fmla="*/ 1563717 h 1753083"/>
              <a:gd name="connsiteX4" fmla="*/ 273434 w 1749538"/>
              <a:gd name="connsiteY4" fmla="*/ 96307 h 1753083"/>
              <a:gd name="connsiteX0" fmla="*/ 273434 w 1749538"/>
              <a:gd name="connsiteY0" fmla="*/ 96307 h 1753083"/>
              <a:gd name="connsiteX1" fmla="*/ 1484790 w 1749538"/>
              <a:gd name="connsiteY1" fmla="*/ 503081 h 1753083"/>
              <a:gd name="connsiteX2" fmla="*/ 1538578 w 1749538"/>
              <a:gd name="connsiteY2" fmla="*/ 1538504 h 1753083"/>
              <a:gd name="connsiteX3" fmla="*/ 330025 w 1749538"/>
              <a:gd name="connsiteY3" fmla="*/ 1563717 h 1753083"/>
              <a:gd name="connsiteX4" fmla="*/ 273434 w 1749538"/>
              <a:gd name="connsiteY4" fmla="*/ 96307 h 1753083"/>
              <a:gd name="connsiteX0" fmla="*/ 273434 w 1741059"/>
              <a:gd name="connsiteY0" fmla="*/ 96307 h 1741345"/>
              <a:gd name="connsiteX1" fmla="*/ 1484790 w 1741059"/>
              <a:gd name="connsiteY1" fmla="*/ 503081 h 1741345"/>
              <a:gd name="connsiteX2" fmla="*/ 1519528 w 1741059"/>
              <a:gd name="connsiteY2" fmla="*/ 1519454 h 1741345"/>
              <a:gd name="connsiteX3" fmla="*/ 330025 w 1741059"/>
              <a:gd name="connsiteY3" fmla="*/ 1563717 h 1741345"/>
              <a:gd name="connsiteX4" fmla="*/ 273434 w 1741059"/>
              <a:gd name="connsiteY4" fmla="*/ 96307 h 1741345"/>
              <a:gd name="connsiteX0" fmla="*/ 273434 w 1741059"/>
              <a:gd name="connsiteY0" fmla="*/ 96307 h 1741345"/>
              <a:gd name="connsiteX1" fmla="*/ 1484790 w 1741059"/>
              <a:gd name="connsiteY1" fmla="*/ 503081 h 1741345"/>
              <a:gd name="connsiteX2" fmla="*/ 1519528 w 1741059"/>
              <a:gd name="connsiteY2" fmla="*/ 1519454 h 1741345"/>
              <a:gd name="connsiteX3" fmla="*/ 330025 w 1741059"/>
              <a:gd name="connsiteY3" fmla="*/ 1563717 h 1741345"/>
              <a:gd name="connsiteX4" fmla="*/ 273434 w 1741059"/>
              <a:gd name="connsiteY4" fmla="*/ 96307 h 1741345"/>
              <a:gd name="connsiteX0" fmla="*/ 273434 w 1741059"/>
              <a:gd name="connsiteY0" fmla="*/ 99249 h 1744287"/>
              <a:gd name="connsiteX1" fmla="*/ 1484790 w 1741059"/>
              <a:gd name="connsiteY1" fmla="*/ 506023 h 1744287"/>
              <a:gd name="connsiteX2" fmla="*/ 1519528 w 1741059"/>
              <a:gd name="connsiteY2" fmla="*/ 1522396 h 1744287"/>
              <a:gd name="connsiteX3" fmla="*/ 330025 w 1741059"/>
              <a:gd name="connsiteY3" fmla="*/ 1566659 h 1744287"/>
              <a:gd name="connsiteX4" fmla="*/ 273434 w 1741059"/>
              <a:gd name="connsiteY4" fmla="*/ 99249 h 1744287"/>
              <a:gd name="connsiteX0" fmla="*/ 273434 w 1741059"/>
              <a:gd name="connsiteY0" fmla="*/ 56657 h 1701695"/>
              <a:gd name="connsiteX1" fmla="*/ 1484790 w 1741059"/>
              <a:gd name="connsiteY1" fmla="*/ 463431 h 1701695"/>
              <a:gd name="connsiteX2" fmla="*/ 1519528 w 1741059"/>
              <a:gd name="connsiteY2" fmla="*/ 1479804 h 1701695"/>
              <a:gd name="connsiteX3" fmla="*/ 330025 w 1741059"/>
              <a:gd name="connsiteY3" fmla="*/ 1524067 h 1701695"/>
              <a:gd name="connsiteX4" fmla="*/ 273434 w 1741059"/>
              <a:gd name="connsiteY4" fmla="*/ 56657 h 1701695"/>
              <a:gd name="connsiteX0" fmla="*/ 273434 w 1741059"/>
              <a:gd name="connsiteY0" fmla="*/ 56657 h 1701695"/>
              <a:gd name="connsiteX1" fmla="*/ 1484790 w 1741059"/>
              <a:gd name="connsiteY1" fmla="*/ 463431 h 1701695"/>
              <a:gd name="connsiteX2" fmla="*/ 1519528 w 1741059"/>
              <a:gd name="connsiteY2" fmla="*/ 1479804 h 1701695"/>
              <a:gd name="connsiteX3" fmla="*/ 330025 w 1741059"/>
              <a:gd name="connsiteY3" fmla="*/ 1524067 h 1701695"/>
              <a:gd name="connsiteX4" fmla="*/ 273434 w 1741059"/>
              <a:gd name="connsiteY4" fmla="*/ 56657 h 1701695"/>
              <a:gd name="connsiteX0" fmla="*/ 278866 w 1746491"/>
              <a:gd name="connsiteY0" fmla="*/ 102264 h 1747302"/>
              <a:gd name="connsiteX1" fmla="*/ 1490222 w 1746491"/>
              <a:gd name="connsiteY1" fmla="*/ 509038 h 1747302"/>
              <a:gd name="connsiteX2" fmla="*/ 1524960 w 1746491"/>
              <a:gd name="connsiteY2" fmla="*/ 1525411 h 1747302"/>
              <a:gd name="connsiteX3" fmla="*/ 335457 w 1746491"/>
              <a:gd name="connsiteY3" fmla="*/ 1569674 h 1747302"/>
              <a:gd name="connsiteX4" fmla="*/ 278866 w 1746491"/>
              <a:gd name="connsiteY4" fmla="*/ 102264 h 1747302"/>
              <a:gd name="connsiteX0" fmla="*/ 268885 w 1736510"/>
              <a:gd name="connsiteY0" fmla="*/ 162029 h 1807067"/>
              <a:gd name="connsiteX1" fmla="*/ 1480241 w 1736510"/>
              <a:gd name="connsiteY1" fmla="*/ 568803 h 1807067"/>
              <a:gd name="connsiteX2" fmla="*/ 1514979 w 1736510"/>
              <a:gd name="connsiteY2" fmla="*/ 1585176 h 1807067"/>
              <a:gd name="connsiteX3" fmla="*/ 325476 w 1736510"/>
              <a:gd name="connsiteY3" fmla="*/ 1629439 h 1807067"/>
              <a:gd name="connsiteX4" fmla="*/ 268885 w 1736510"/>
              <a:gd name="connsiteY4" fmla="*/ 162029 h 1807067"/>
              <a:gd name="connsiteX0" fmla="*/ 274505 w 1742130"/>
              <a:gd name="connsiteY0" fmla="*/ 102246 h 1747284"/>
              <a:gd name="connsiteX1" fmla="*/ 1485861 w 1742130"/>
              <a:gd name="connsiteY1" fmla="*/ 509020 h 1747284"/>
              <a:gd name="connsiteX2" fmla="*/ 1520599 w 1742130"/>
              <a:gd name="connsiteY2" fmla="*/ 1525393 h 1747284"/>
              <a:gd name="connsiteX3" fmla="*/ 331096 w 1742130"/>
              <a:gd name="connsiteY3" fmla="*/ 1569656 h 1747284"/>
              <a:gd name="connsiteX4" fmla="*/ 274505 w 1742130"/>
              <a:gd name="connsiteY4" fmla="*/ 102246 h 1747284"/>
              <a:gd name="connsiteX0" fmla="*/ 267112 w 1734737"/>
              <a:gd name="connsiteY0" fmla="*/ 190362 h 1835400"/>
              <a:gd name="connsiteX1" fmla="*/ 1478468 w 1734737"/>
              <a:gd name="connsiteY1" fmla="*/ 597136 h 1835400"/>
              <a:gd name="connsiteX2" fmla="*/ 1513206 w 1734737"/>
              <a:gd name="connsiteY2" fmla="*/ 1613509 h 1835400"/>
              <a:gd name="connsiteX3" fmla="*/ 323703 w 1734737"/>
              <a:gd name="connsiteY3" fmla="*/ 1657772 h 1835400"/>
              <a:gd name="connsiteX4" fmla="*/ 267112 w 1734737"/>
              <a:gd name="connsiteY4" fmla="*/ 190362 h 1835400"/>
              <a:gd name="connsiteX0" fmla="*/ 273297 w 1740922"/>
              <a:gd name="connsiteY0" fmla="*/ 106061 h 1751099"/>
              <a:gd name="connsiteX1" fmla="*/ 1484653 w 1740922"/>
              <a:gd name="connsiteY1" fmla="*/ 512835 h 1751099"/>
              <a:gd name="connsiteX2" fmla="*/ 1519391 w 1740922"/>
              <a:gd name="connsiteY2" fmla="*/ 1529208 h 1751099"/>
              <a:gd name="connsiteX3" fmla="*/ 329888 w 1740922"/>
              <a:gd name="connsiteY3" fmla="*/ 1573471 h 1751099"/>
              <a:gd name="connsiteX4" fmla="*/ 273297 w 1740922"/>
              <a:gd name="connsiteY4" fmla="*/ 106061 h 1751099"/>
              <a:gd name="connsiteX0" fmla="*/ 273297 w 1729435"/>
              <a:gd name="connsiteY0" fmla="*/ 106061 h 1751099"/>
              <a:gd name="connsiteX1" fmla="*/ 1484653 w 1729435"/>
              <a:gd name="connsiteY1" fmla="*/ 512835 h 1751099"/>
              <a:gd name="connsiteX2" fmla="*/ 1519391 w 1729435"/>
              <a:gd name="connsiteY2" fmla="*/ 1529208 h 1751099"/>
              <a:gd name="connsiteX3" fmla="*/ 329888 w 1729435"/>
              <a:gd name="connsiteY3" fmla="*/ 1573471 h 1751099"/>
              <a:gd name="connsiteX4" fmla="*/ 273297 w 1729435"/>
              <a:gd name="connsiteY4" fmla="*/ 106061 h 1751099"/>
              <a:gd name="connsiteX0" fmla="*/ 260732 w 1716870"/>
              <a:gd name="connsiteY0" fmla="*/ 106061 h 1751099"/>
              <a:gd name="connsiteX1" fmla="*/ 1472088 w 1716870"/>
              <a:gd name="connsiteY1" fmla="*/ 512835 h 1751099"/>
              <a:gd name="connsiteX2" fmla="*/ 1506826 w 1716870"/>
              <a:gd name="connsiteY2" fmla="*/ 1529208 h 1751099"/>
              <a:gd name="connsiteX3" fmla="*/ 317323 w 1716870"/>
              <a:gd name="connsiteY3" fmla="*/ 1573471 h 1751099"/>
              <a:gd name="connsiteX4" fmla="*/ 260732 w 1716870"/>
              <a:gd name="connsiteY4" fmla="*/ 106061 h 1751099"/>
              <a:gd name="connsiteX0" fmla="*/ 261454 w 1717592"/>
              <a:gd name="connsiteY0" fmla="*/ 90485 h 1735523"/>
              <a:gd name="connsiteX1" fmla="*/ 1472810 w 1717592"/>
              <a:gd name="connsiteY1" fmla="*/ 497259 h 1735523"/>
              <a:gd name="connsiteX2" fmla="*/ 1507548 w 1717592"/>
              <a:gd name="connsiteY2" fmla="*/ 1513632 h 1735523"/>
              <a:gd name="connsiteX3" fmla="*/ 318045 w 1717592"/>
              <a:gd name="connsiteY3" fmla="*/ 1557895 h 1735523"/>
              <a:gd name="connsiteX4" fmla="*/ 261454 w 1717592"/>
              <a:gd name="connsiteY4" fmla="*/ 90485 h 1735523"/>
              <a:gd name="connsiteX0" fmla="*/ 274572 w 1711660"/>
              <a:gd name="connsiteY0" fmla="*/ 91734 h 1727247"/>
              <a:gd name="connsiteX1" fmla="*/ 1466878 w 1711660"/>
              <a:gd name="connsiteY1" fmla="*/ 488983 h 1727247"/>
              <a:gd name="connsiteX2" fmla="*/ 1501616 w 1711660"/>
              <a:gd name="connsiteY2" fmla="*/ 1505356 h 1727247"/>
              <a:gd name="connsiteX3" fmla="*/ 312113 w 1711660"/>
              <a:gd name="connsiteY3" fmla="*/ 1549619 h 1727247"/>
              <a:gd name="connsiteX4" fmla="*/ 274572 w 1711660"/>
              <a:gd name="connsiteY4" fmla="*/ 91734 h 1727247"/>
              <a:gd name="connsiteX0" fmla="*/ 273992 w 1711080"/>
              <a:gd name="connsiteY0" fmla="*/ 107394 h 1742907"/>
              <a:gd name="connsiteX1" fmla="*/ 1466298 w 1711080"/>
              <a:gd name="connsiteY1" fmla="*/ 504643 h 1742907"/>
              <a:gd name="connsiteX2" fmla="*/ 1501036 w 1711080"/>
              <a:gd name="connsiteY2" fmla="*/ 1521016 h 1742907"/>
              <a:gd name="connsiteX3" fmla="*/ 311533 w 1711080"/>
              <a:gd name="connsiteY3" fmla="*/ 1565279 h 1742907"/>
              <a:gd name="connsiteX4" fmla="*/ 273992 w 1711080"/>
              <a:gd name="connsiteY4" fmla="*/ 107394 h 1742907"/>
              <a:gd name="connsiteX0" fmla="*/ 273992 w 1722567"/>
              <a:gd name="connsiteY0" fmla="*/ 107394 h 1742907"/>
              <a:gd name="connsiteX1" fmla="*/ 1466298 w 1722567"/>
              <a:gd name="connsiteY1" fmla="*/ 504643 h 1742907"/>
              <a:gd name="connsiteX2" fmla="*/ 1501036 w 1722567"/>
              <a:gd name="connsiteY2" fmla="*/ 1521016 h 1742907"/>
              <a:gd name="connsiteX3" fmla="*/ 311533 w 1722567"/>
              <a:gd name="connsiteY3" fmla="*/ 1565279 h 1742907"/>
              <a:gd name="connsiteX4" fmla="*/ 273992 w 1722567"/>
              <a:gd name="connsiteY4" fmla="*/ 107394 h 1742907"/>
              <a:gd name="connsiteX0" fmla="*/ 282397 w 1730972"/>
              <a:gd name="connsiteY0" fmla="*/ 107394 h 1742907"/>
              <a:gd name="connsiteX1" fmla="*/ 1474703 w 1730972"/>
              <a:gd name="connsiteY1" fmla="*/ 504643 h 1742907"/>
              <a:gd name="connsiteX2" fmla="*/ 1509441 w 1730972"/>
              <a:gd name="connsiteY2" fmla="*/ 1521016 h 1742907"/>
              <a:gd name="connsiteX3" fmla="*/ 319938 w 1730972"/>
              <a:gd name="connsiteY3" fmla="*/ 1565279 h 1742907"/>
              <a:gd name="connsiteX4" fmla="*/ 282397 w 1730972"/>
              <a:gd name="connsiteY4" fmla="*/ 107394 h 1742907"/>
              <a:gd name="connsiteX0" fmla="*/ 282397 w 1730972"/>
              <a:gd name="connsiteY0" fmla="*/ 107394 h 1758441"/>
              <a:gd name="connsiteX1" fmla="*/ 1474703 w 1730972"/>
              <a:gd name="connsiteY1" fmla="*/ 504643 h 1758441"/>
              <a:gd name="connsiteX2" fmla="*/ 1509441 w 1730972"/>
              <a:gd name="connsiteY2" fmla="*/ 1521016 h 1758441"/>
              <a:gd name="connsiteX3" fmla="*/ 319938 w 1730972"/>
              <a:gd name="connsiteY3" fmla="*/ 1565279 h 1758441"/>
              <a:gd name="connsiteX4" fmla="*/ 282397 w 1730972"/>
              <a:gd name="connsiteY4" fmla="*/ 107394 h 1758441"/>
              <a:gd name="connsiteX0" fmla="*/ 282397 w 1730972"/>
              <a:gd name="connsiteY0" fmla="*/ 107394 h 1774904"/>
              <a:gd name="connsiteX1" fmla="*/ 1474703 w 1730972"/>
              <a:gd name="connsiteY1" fmla="*/ 504643 h 1774904"/>
              <a:gd name="connsiteX2" fmla="*/ 1509441 w 1730972"/>
              <a:gd name="connsiteY2" fmla="*/ 1521016 h 1774904"/>
              <a:gd name="connsiteX3" fmla="*/ 319938 w 1730972"/>
              <a:gd name="connsiteY3" fmla="*/ 1565279 h 1774904"/>
              <a:gd name="connsiteX4" fmla="*/ 282397 w 1730972"/>
              <a:gd name="connsiteY4" fmla="*/ 107394 h 1774904"/>
              <a:gd name="connsiteX0" fmla="*/ 282397 w 1730972"/>
              <a:gd name="connsiteY0" fmla="*/ 107394 h 1749266"/>
              <a:gd name="connsiteX1" fmla="*/ 1474703 w 1730972"/>
              <a:gd name="connsiteY1" fmla="*/ 504643 h 1749266"/>
              <a:gd name="connsiteX2" fmla="*/ 1509441 w 1730972"/>
              <a:gd name="connsiteY2" fmla="*/ 1521016 h 1749266"/>
              <a:gd name="connsiteX3" fmla="*/ 319938 w 1730972"/>
              <a:gd name="connsiteY3" fmla="*/ 1565279 h 1749266"/>
              <a:gd name="connsiteX4" fmla="*/ 282397 w 1730972"/>
              <a:gd name="connsiteY4" fmla="*/ 107394 h 1749266"/>
              <a:gd name="connsiteX0" fmla="*/ 282397 w 1730972"/>
              <a:gd name="connsiteY0" fmla="*/ 107394 h 1745704"/>
              <a:gd name="connsiteX1" fmla="*/ 1474703 w 1730972"/>
              <a:gd name="connsiteY1" fmla="*/ 504643 h 1745704"/>
              <a:gd name="connsiteX2" fmla="*/ 1509441 w 1730972"/>
              <a:gd name="connsiteY2" fmla="*/ 1521016 h 1745704"/>
              <a:gd name="connsiteX3" fmla="*/ 319938 w 1730972"/>
              <a:gd name="connsiteY3" fmla="*/ 1565279 h 1745704"/>
              <a:gd name="connsiteX4" fmla="*/ 282397 w 1730972"/>
              <a:gd name="connsiteY4" fmla="*/ 107394 h 1745704"/>
              <a:gd name="connsiteX0" fmla="*/ 282397 w 1730972"/>
              <a:gd name="connsiteY0" fmla="*/ 107394 h 1745704"/>
              <a:gd name="connsiteX1" fmla="*/ 1474703 w 1730972"/>
              <a:gd name="connsiteY1" fmla="*/ 504643 h 1745704"/>
              <a:gd name="connsiteX2" fmla="*/ 1509441 w 1730972"/>
              <a:gd name="connsiteY2" fmla="*/ 1521016 h 1745704"/>
              <a:gd name="connsiteX3" fmla="*/ 319938 w 1730972"/>
              <a:gd name="connsiteY3" fmla="*/ 1565279 h 1745704"/>
              <a:gd name="connsiteX4" fmla="*/ 282397 w 1730972"/>
              <a:gd name="connsiteY4" fmla="*/ 107394 h 1745704"/>
              <a:gd name="connsiteX0" fmla="*/ 314897 w 1756379"/>
              <a:gd name="connsiteY0" fmla="*/ 48351 h 1686661"/>
              <a:gd name="connsiteX1" fmla="*/ 1494503 w 1756379"/>
              <a:gd name="connsiteY1" fmla="*/ 451950 h 1686661"/>
              <a:gd name="connsiteX2" fmla="*/ 1541941 w 1756379"/>
              <a:gd name="connsiteY2" fmla="*/ 1461973 h 1686661"/>
              <a:gd name="connsiteX3" fmla="*/ 352438 w 1756379"/>
              <a:gd name="connsiteY3" fmla="*/ 1506236 h 1686661"/>
              <a:gd name="connsiteX4" fmla="*/ 314897 w 1756379"/>
              <a:gd name="connsiteY4" fmla="*/ 48351 h 1686661"/>
              <a:gd name="connsiteX0" fmla="*/ 314897 w 1756379"/>
              <a:gd name="connsiteY0" fmla="*/ 112516 h 1750826"/>
              <a:gd name="connsiteX1" fmla="*/ 1494503 w 1756379"/>
              <a:gd name="connsiteY1" fmla="*/ 516115 h 1750826"/>
              <a:gd name="connsiteX2" fmla="*/ 1541941 w 1756379"/>
              <a:gd name="connsiteY2" fmla="*/ 1526138 h 1750826"/>
              <a:gd name="connsiteX3" fmla="*/ 352438 w 1756379"/>
              <a:gd name="connsiteY3" fmla="*/ 1570401 h 1750826"/>
              <a:gd name="connsiteX4" fmla="*/ 314897 w 1756379"/>
              <a:gd name="connsiteY4" fmla="*/ 112516 h 1750826"/>
              <a:gd name="connsiteX0" fmla="*/ 304129 w 1745611"/>
              <a:gd name="connsiteY0" fmla="*/ 121341 h 1759651"/>
              <a:gd name="connsiteX1" fmla="*/ 1483735 w 1745611"/>
              <a:gd name="connsiteY1" fmla="*/ 524940 h 1759651"/>
              <a:gd name="connsiteX2" fmla="*/ 1531173 w 1745611"/>
              <a:gd name="connsiteY2" fmla="*/ 1534963 h 1759651"/>
              <a:gd name="connsiteX3" fmla="*/ 341670 w 1745611"/>
              <a:gd name="connsiteY3" fmla="*/ 1579226 h 1759651"/>
              <a:gd name="connsiteX4" fmla="*/ 304129 w 1745611"/>
              <a:gd name="connsiteY4" fmla="*/ 121341 h 1759651"/>
              <a:gd name="connsiteX0" fmla="*/ 305324 w 1746806"/>
              <a:gd name="connsiteY0" fmla="*/ 117152 h 1755462"/>
              <a:gd name="connsiteX1" fmla="*/ 1484930 w 1746806"/>
              <a:gd name="connsiteY1" fmla="*/ 520751 h 1755462"/>
              <a:gd name="connsiteX2" fmla="*/ 1532368 w 1746806"/>
              <a:gd name="connsiteY2" fmla="*/ 1530774 h 1755462"/>
              <a:gd name="connsiteX3" fmla="*/ 342865 w 1746806"/>
              <a:gd name="connsiteY3" fmla="*/ 1575037 h 1755462"/>
              <a:gd name="connsiteX4" fmla="*/ 305324 w 1746806"/>
              <a:gd name="connsiteY4" fmla="*/ 117152 h 1755462"/>
              <a:gd name="connsiteX0" fmla="*/ 288763 w 1730245"/>
              <a:gd name="connsiteY0" fmla="*/ 117152 h 1755462"/>
              <a:gd name="connsiteX1" fmla="*/ 1468369 w 1730245"/>
              <a:gd name="connsiteY1" fmla="*/ 520751 h 1755462"/>
              <a:gd name="connsiteX2" fmla="*/ 1515807 w 1730245"/>
              <a:gd name="connsiteY2" fmla="*/ 1530774 h 1755462"/>
              <a:gd name="connsiteX3" fmla="*/ 326304 w 1730245"/>
              <a:gd name="connsiteY3" fmla="*/ 1575037 h 1755462"/>
              <a:gd name="connsiteX4" fmla="*/ 288763 w 1730245"/>
              <a:gd name="connsiteY4" fmla="*/ 117152 h 1755462"/>
              <a:gd name="connsiteX0" fmla="*/ 288763 w 1739798"/>
              <a:gd name="connsiteY0" fmla="*/ 117152 h 1755462"/>
              <a:gd name="connsiteX1" fmla="*/ 1468369 w 1739798"/>
              <a:gd name="connsiteY1" fmla="*/ 520751 h 1755462"/>
              <a:gd name="connsiteX2" fmla="*/ 1515807 w 1739798"/>
              <a:gd name="connsiteY2" fmla="*/ 1530774 h 1755462"/>
              <a:gd name="connsiteX3" fmla="*/ 326304 w 1739798"/>
              <a:gd name="connsiteY3" fmla="*/ 1575037 h 1755462"/>
              <a:gd name="connsiteX4" fmla="*/ 288763 w 1739798"/>
              <a:gd name="connsiteY4" fmla="*/ 117152 h 1755462"/>
              <a:gd name="connsiteX0" fmla="*/ 282179 w 1733214"/>
              <a:gd name="connsiteY0" fmla="*/ 112168 h 1748138"/>
              <a:gd name="connsiteX1" fmla="*/ 1461785 w 1733214"/>
              <a:gd name="connsiteY1" fmla="*/ 515767 h 1748138"/>
              <a:gd name="connsiteX2" fmla="*/ 1509223 w 1733214"/>
              <a:gd name="connsiteY2" fmla="*/ 1525790 h 1748138"/>
              <a:gd name="connsiteX3" fmla="*/ 343532 w 1733214"/>
              <a:gd name="connsiteY3" fmla="*/ 1565290 h 1748138"/>
              <a:gd name="connsiteX4" fmla="*/ 282179 w 1733214"/>
              <a:gd name="connsiteY4" fmla="*/ 112168 h 1748138"/>
              <a:gd name="connsiteX0" fmla="*/ 296424 w 1747459"/>
              <a:gd name="connsiteY0" fmla="*/ 112168 h 1748138"/>
              <a:gd name="connsiteX1" fmla="*/ 1476030 w 1747459"/>
              <a:gd name="connsiteY1" fmla="*/ 515767 h 1748138"/>
              <a:gd name="connsiteX2" fmla="*/ 1523468 w 1747459"/>
              <a:gd name="connsiteY2" fmla="*/ 1525790 h 1748138"/>
              <a:gd name="connsiteX3" fmla="*/ 357777 w 1747459"/>
              <a:gd name="connsiteY3" fmla="*/ 1565290 h 1748138"/>
              <a:gd name="connsiteX4" fmla="*/ 296424 w 1747459"/>
              <a:gd name="connsiteY4" fmla="*/ 112168 h 1748138"/>
              <a:gd name="connsiteX0" fmla="*/ 296424 w 1747459"/>
              <a:gd name="connsiteY0" fmla="*/ 112168 h 1755230"/>
              <a:gd name="connsiteX1" fmla="*/ 1476030 w 1747459"/>
              <a:gd name="connsiteY1" fmla="*/ 515767 h 1755230"/>
              <a:gd name="connsiteX2" fmla="*/ 1523468 w 1747459"/>
              <a:gd name="connsiteY2" fmla="*/ 1525790 h 1755230"/>
              <a:gd name="connsiteX3" fmla="*/ 357777 w 1747459"/>
              <a:gd name="connsiteY3" fmla="*/ 1565290 h 1755230"/>
              <a:gd name="connsiteX4" fmla="*/ 296424 w 1747459"/>
              <a:gd name="connsiteY4" fmla="*/ 112168 h 1755230"/>
              <a:gd name="connsiteX0" fmla="*/ 287124 w 1651585"/>
              <a:gd name="connsiteY0" fmla="*/ 314860 h 1957922"/>
              <a:gd name="connsiteX1" fmla="*/ 1276230 w 1651585"/>
              <a:gd name="connsiteY1" fmla="*/ 346984 h 1957922"/>
              <a:gd name="connsiteX2" fmla="*/ 1514168 w 1651585"/>
              <a:gd name="connsiteY2" fmla="*/ 1728482 h 1957922"/>
              <a:gd name="connsiteX3" fmla="*/ 348477 w 1651585"/>
              <a:gd name="connsiteY3" fmla="*/ 1767982 h 1957922"/>
              <a:gd name="connsiteX4" fmla="*/ 287124 w 1651585"/>
              <a:gd name="connsiteY4" fmla="*/ 314860 h 1957922"/>
              <a:gd name="connsiteX0" fmla="*/ 146098 w 1767734"/>
              <a:gd name="connsiteY0" fmla="*/ 693073 h 1831310"/>
              <a:gd name="connsiteX1" fmla="*/ 1392379 w 1767734"/>
              <a:gd name="connsiteY1" fmla="*/ 220372 h 1831310"/>
              <a:gd name="connsiteX2" fmla="*/ 1630317 w 1767734"/>
              <a:gd name="connsiteY2" fmla="*/ 1601870 h 1831310"/>
              <a:gd name="connsiteX3" fmla="*/ 464626 w 1767734"/>
              <a:gd name="connsiteY3" fmla="*/ 1641370 h 1831310"/>
              <a:gd name="connsiteX4" fmla="*/ 146098 w 1767734"/>
              <a:gd name="connsiteY4" fmla="*/ 693073 h 1831310"/>
              <a:gd name="connsiteX0" fmla="*/ 146098 w 1767734"/>
              <a:gd name="connsiteY0" fmla="*/ 597520 h 1735757"/>
              <a:gd name="connsiteX1" fmla="*/ 1392379 w 1767734"/>
              <a:gd name="connsiteY1" fmla="*/ 124819 h 1735757"/>
              <a:gd name="connsiteX2" fmla="*/ 1630317 w 1767734"/>
              <a:gd name="connsiteY2" fmla="*/ 1506317 h 1735757"/>
              <a:gd name="connsiteX3" fmla="*/ 464626 w 1767734"/>
              <a:gd name="connsiteY3" fmla="*/ 1545817 h 1735757"/>
              <a:gd name="connsiteX4" fmla="*/ 146098 w 1767734"/>
              <a:gd name="connsiteY4" fmla="*/ 597520 h 1735757"/>
              <a:gd name="connsiteX0" fmla="*/ 142021 w 1773182"/>
              <a:gd name="connsiteY0" fmla="*/ 581033 h 1738320"/>
              <a:gd name="connsiteX1" fmla="*/ 1397827 w 1773182"/>
              <a:gd name="connsiteY1" fmla="*/ 127382 h 1738320"/>
              <a:gd name="connsiteX2" fmla="*/ 1635765 w 1773182"/>
              <a:gd name="connsiteY2" fmla="*/ 1508880 h 1738320"/>
              <a:gd name="connsiteX3" fmla="*/ 470074 w 1773182"/>
              <a:gd name="connsiteY3" fmla="*/ 1548380 h 1738320"/>
              <a:gd name="connsiteX4" fmla="*/ 142021 w 1773182"/>
              <a:gd name="connsiteY4" fmla="*/ 581033 h 1738320"/>
              <a:gd name="connsiteX0" fmla="*/ 142021 w 1682204"/>
              <a:gd name="connsiteY0" fmla="*/ 581033 h 1708044"/>
              <a:gd name="connsiteX1" fmla="*/ 1397827 w 1682204"/>
              <a:gd name="connsiteY1" fmla="*/ 127382 h 1708044"/>
              <a:gd name="connsiteX2" fmla="*/ 1473840 w 1682204"/>
              <a:gd name="connsiteY2" fmla="*/ 1442205 h 1708044"/>
              <a:gd name="connsiteX3" fmla="*/ 470074 w 1682204"/>
              <a:gd name="connsiteY3" fmla="*/ 1548380 h 1708044"/>
              <a:gd name="connsiteX4" fmla="*/ 142021 w 1682204"/>
              <a:gd name="connsiteY4" fmla="*/ 581033 h 1708044"/>
              <a:gd name="connsiteX0" fmla="*/ 142021 w 1710397"/>
              <a:gd name="connsiteY0" fmla="*/ 581033 h 1708044"/>
              <a:gd name="connsiteX1" fmla="*/ 1397827 w 1710397"/>
              <a:gd name="connsiteY1" fmla="*/ 127382 h 1708044"/>
              <a:gd name="connsiteX2" fmla="*/ 1473840 w 1710397"/>
              <a:gd name="connsiteY2" fmla="*/ 1442205 h 1708044"/>
              <a:gd name="connsiteX3" fmla="*/ 470074 w 1710397"/>
              <a:gd name="connsiteY3" fmla="*/ 1548380 h 1708044"/>
              <a:gd name="connsiteX4" fmla="*/ 142021 w 1710397"/>
              <a:gd name="connsiteY4" fmla="*/ 581033 h 1708044"/>
              <a:gd name="connsiteX0" fmla="*/ 313243 w 1881619"/>
              <a:gd name="connsiteY0" fmla="*/ 582632 h 1758263"/>
              <a:gd name="connsiteX1" fmla="*/ 1569049 w 1881619"/>
              <a:gd name="connsiteY1" fmla="*/ 128981 h 1758263"/>
              <a:gd name="connsiteX2" fmla="*/ 1645062 w 1881619"/>
              <a:gd name="connsiteY2" fmla="*/ 1443804 h 1758263"/>
              <a:gd name="connsiteX3" fmla="*/ 355546 w 1881619"/>
              <a:gd name="connsiteY3" fmla="*/ 1626179 h 1758263"/>
              <a:gd name="connsiteX4" fmla="*/ 313243 w 1881619"/>
              <a:gd name="connsiteY4" fmla="*/ 582632 h 1758263"/>
              <a:gd name="connsiteX0" fmla="*/ 139893 w 1708269"/>
              <a:gd name="connsiteY0" fmla="*/ 582632 h 1758263"/>
              <a:gd name="connsiteX1" fmla="*/ 1395699 w 1708269"/>
              <a:gd name="connsiteY1" fmla="*/ 128981 h 1758263"/>
              <a:gd name="connsiteX2" fmla="*/ 1471712 w 1708269"/>
              <a:gd name="connsiteY2" fmla="*/ 1443804 h 1758263"/>
              <a:gd name="connsiteX3" fmla="*/ 182196 w 1708269"/>
              <a:gd name="connsiteY3" fmla="*/ 1626179 h 1758263"/>
              <a:gd name="connsiteX4" fmla="*/ 139893 w 1708269"/>
              <a:gd name="connsiteY4" fmla="*/ 582632 h 1758263"/>
              <a:gd name="connsiteX0" fmla="*/ 178664 w 1747040"/>
              <a:gd name="connsiteY0" fmla="*/ 582632 h 1758263"/>
              <a:gd name="connsiteX1" fmla="*/ 1434470 w 1747040"/>
              <a:gd name="connsiteY1" fmla="*/ 128981 h 1758263"/>
              <a:gd name="connsiteX2" fmla="*/ 1510483 w 1747040"/>
              <a:gd name="connsiteY2" fmla="*/ 1443804 h 1758263"/>
              <a:gd name="connsiteX3" fmla="*/ 220967 w 1747040"/>
              <a:gd name="connsiteY3" fmla="*/ 1626179 h 1758263"/>
              <a:gd name="connsiteX4" fmla="*/ 178664 w 1747040"/>
              <a:gd name="connsiteY4" fmla="*/ 582632 h 1758263"/>
              <a:gd name="connsiteX0" fmla="*/ 178664 w 1747040"/>
              <a:gd name="connsiteY0" fmla="*/ 582632 h 1758263"/>
              <a:gd name="connsiteX1" fmla="*/ 1434470 w 1747040"/>
              <a:gd name="connsiteY1" fmla="*/ 128981 h 1758263"/>
              <a:gd name="connsiteX2" fmla="*/ 1510483 w 1747040"/>
              <a:gd name="connsiteY2" fmla="*/ 1443804 h 1758263"/>
              <a:gd name="connsiteX3" fmla="*/ 220967 w 1747040"/>
              <a:gd name="connsiteY3" fmla="*/ 1626179 h 1758263"/>
              <a:gd name="connsiteX4" fmla="*/ 178664 w 1747040"/>
              <a:gd name="connsiteY4" fmla="*/ 582632 h 1758263"/>
              <a:gd name="connsiteX0" fmla="*/ 178664 w 1747040"/>
              <a:gd name="connsiteY0" fmla="*/ 582632 h 1722732"/>
              <a:gd name="connsiteX1" fmla="*/ 1434470 w 1747040"/>
              <a:gd name="connsiteY1" fmla="*/ 128981 h 1722732"/>
              <a:gd name="connsiteX2" fmla="*/ 1510483 w 1747040"/>
              <a:gd name="connsiteY2" fmla="*/ 1443804 h 1722732"/>
              <a:gd name="connsiteX3" fmla="*/ 220967 w 1747040"/>
              <a:gd name="connsiteY3" fmla="*/ 1626179 h 1722732"/>
              <a:gd name="connsiteX4" fmla="*/ 178664 w 1747040"/>
              <a:gd name="connsiteY4" fmla="*/ 582632 h 1722732"/>
              <a:gd name="connsiteX0" fmla="*/ 178664 w 1747040"/>
              <a:gd name="connsiteY0" fmla="*/ 582632 h 1722732"/>
              <a:gd name="connsiteX1" fmla="*/ 1434470 w 1747040"/>
              <a:gd name="connsiteY1" fmla="*/ 128981 h 1722732"/>
              <a:gd name="connsiteX2" fmla="*/ 1510483 w 1747040"/>
              <a:gd name="connsiteY2" fmla="*/ 1443804 h 1722732"/>
              <a:gd name="connsiteX3" fmla="*/ 220967 w 1747040"/>
              <a:gd name="connsiteY3" fmla="*/ 1626179 h 1722732"/>
              <a:gd name="connsiteX4" fmla="*/ 178664 w 1747040"/>
              <a:gd name="connsiteY4" fmla="*/ 582632 h 1722732"/>
              <a:gd name="connsiteX0" fmla="*/ 178664 w 1747040"/>
              <a:gd name="connsiteY0" fmla="*/ 582632 h 1737678"/>
              <a:gd name="connsiteX1" fmla="*/ 1434470 w 1747040"/>
              <a:gd name="connsiteY1" fmla="*/ 128981 h 1737678"/>
              <a:gd name="connsiteX2" fmla="*/ 1510483 w 1747040"/>
              <a:gd name="connsiteY2" fmla="*/ 1443804 h 1737678"/>
              <a:gd name="connsiteX3" fmla="*/ 220967 w 1747040"/>
              <a:gd name="connsiteY3" fmla="*/ 1626179 h 1737678"/>
              <a:gd name="connsiteX4" fmla="*/ 178664 w 1747040"/>
              <a:gd name="connsiteY4" fmla="*/ 582632 h 1737678"/>
              <a:gd name="connsiteX0" fmla="*/ 178664 w 1723429"/>
              <a:gd name="connsiteY0" fmla="*/ 582632 h 1737678"/>
              <a:gd name="connsiteX1" fmla="*/ 1434470 w 1723429"/>
              <a:gd name="connsiteY1" fmla="*/ 128981 h 1737678"/>
              <a:gd name="connsiteX2" fmla="*/ 1510483 w 1723429"/>
              <a:gd name="connsiteY2" fmla="*/ 1443804 h 1737678"/>
              <a:gd name="connsiteX3" fmla="*/ 220967 w 1723429"/>
              <a:gd name="connsiteY3" fmla="*/ 1626179 h 1737678"/>
              <a:gd name="connsiteX4" fmla="*/ 178664 w 1723429"/>
              <a:gd name="connsiteY4" fmla="*/ 582632 h 1737678"/>
              <a:gd name="connsiteX0" fmla="*/ 178664 w 1723429"/>
              <a:gd name="connsiteY0" fmla="*/ 582632 h 1764261"/>
              <a:gd name="connsiteX1" fmla="*/ 1434470 w 1723429"/>
              <a:gd name="connsiteY1" fmla="*/ 128981 h 1764261"/>
              <a:gd name="connsiteX2" fmla="*/ 1510483 w 1723429"/>
              <a:gd name="connsiteY2" fmla="*/ 1443804 h 1764261"/>
              <a:gd name="connsiteX3" fmla="*/ 220967 w 1723429"/>
              <a:gd name="connsiteY3" fmla="*/ 1626179 h 1764261"/>
              <a:gd name="connsiteX4" fmla="*/ 178664 w 1723429"/>
              <a:gd name="connsiteY4" fmla="*/ 582632 h 1764261"/>
              <a:gd name="connsiteX0" fmla="*/ 178664 w 1725738"/>
              <a:gd name="connsiteY0" fmla="*/ 582632 h 1764261"/>
              <a:gd name="connsiteX1" fmla="*/ 1434470 w 1725738"/>
              <a:gd name="connsiteY1" fmla="*/ 128981 h 1764261"/>
              <a:gd name="connsiteX2" fmla="*/ 1510483 w 1725738"/>
              <a:gd name="connsiteY2" fmla="*/ 1443804 h 1764261"/>
              <a:gd name="connsiteX3" fmla="*/ 220967 w 1725738"/>
              <a:gd name="connsiteY3" fmla="*/ 1626179 h 1764261"/>
              <a:gd name="connsiteX4" fmla="*/ 178664 w 1725738"/>
              <a:gd name="connsiteY4" fmla="*/ 582632 h 176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5738" h="1764261">
                <a:moveTo>
                  <a:pt x="178664" y="582632"/>
                </a:moveTo>
                <a:cubicBezTo>
                  <a:pt x="380915" y="333099"/>
                  <a:pt x="960088" y="-260610"/>
                  <a:pt x="1434470" y="128981"/>
                </a:cubicBezTo>
                <a:cubicBezTo>
                  <a:pt x="1866177" y="590103"/>
                  <a:pt x="1753651" y="1220433"/>
                  <a:pt x="1510483" y="1443804"/>
                </a:cubicBezTo>
                <a:cubicBezTo>
                  <a:pt x="1197093" y="1784276"/>
                  <a:pt x="496910" y="1867106"/>
                  <a:pt x="220967" y="1626179"/>
                </a:cubicBezTo>
                <a:cubicBezTo>
                  <a:pt x="-108767" y="1477141"/>
                  <a:pt x="-23587" y="832165"/>
                  <a:pt x="178664" y="582632"/>
                </a:cubicBezTo>
                <a:close/>
              </a:path>
            </a:pathLst>
          </a:custGeom>
          <a:solidFill>
            <a:srgbClr val="F1FBFD"/>
          </a:solidFill>
          <a:ln>
            <a:noFill/>
          </a:ln>
          <a:effectLst>
            <a:outerShdw blurRad="1270000" sx="156000" sy="156000" algn="ctr" rotWithShape="0">
              <a:srgbClr val="F1FBF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018970"/>
            <a:ext cx="6096000" cy="301897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231084" y="3018970"/>
            <a:ext cx="2960915" cy="301897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83625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929974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2210032" y="2678136"/>
            <a:ext cx="4007794" cy="336577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024335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512064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223477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3445"/>
            <a:ext cx="12192000" cy="6858000"/>
          </a:xfrm>
          <a:prstGeom prst="rect">
            <a:avLst/>
          </a:prstGeom>
          <a:solidFill>
            <a:srgbClr val="F5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-14515" y="0"/>
            <a:ext cx="12206515" cy="3439886"/>
          </a:xfrm>
          <a:prstGeom prst="rect">
            <a:avLst/>
          </a:prstGeom>
          <a:solidFill>
            <a:srgbClr val="354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2984500" y="2379931"/>
            <a:ext cx="6235700" cy="3530600"/>
          </a:xfrm>
          <a:prstGeom prst="roundRect">
            <a:avLst>
              <a:gd name="adj" fmla="val 12505"/>
            </a:avLst>
          </a:prstGeom>
          <a:solidFill>
            <a:schemeClr val="bg1">
              <a:alpha val="62000"/>
            </a:schemeClr>
          </a:solidFill>
          <a:ln>
            <a:noFill/>
          </a:ln>
          <a:effectLst>
            <a:outerShdw blurRad="2286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6" name="Rounded Rectangle 5"/>
          <p:cNvSpPr/>
          <p:nvPr userDrawn="1"/>
        </p:nvSpPr>
        <p:spPr>
          <a:xfrm>
            <a:off x="2097313" y="2867457"/>
            <a:ext cx="7990116" cy="3056519"/>
          </a:xfrm>
          <a:prstGeom prst="roundRect">
            <a:avLst>
              <a:gd name="adj" fmla="val 9586"/>
            </a:avLst>
          </a:prstGeom>
          <a:solidFill>
            <a:schemeClr val="bg1"/>
          </a:solidFill>
          <a:ln>
            <a:noFill/>
          </a:ln>
          <a:effectLst>
            <a:outerShdw blurRad="2286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60402020202020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-14515" y="0"/>
            <a:ext cx="4730893" cy="68580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676150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673701"/>
            <a:ext cx="3302000" cy="2235200"/>
          </a:xfrm>
          <a:custGeom>
            <a:avLst/>
            <a:gdLst>
              <a:gd name="connsiteX0" fmla="*/ 0 w 3302000"/>
              <a:gd name="connsiteY0" fmla="*/ 0 h 2235200"/>
              <a:gd name="connsiteX1" fmla="*/ 3107359 w 3302000"/>
              <a:gd name="connsiteY1" fmla="*/ 0 h 2235200"/>
              <a:gd name="connsiteX2" fmla="*/ 3302000 w 3302000"/>
              <a:gd name="connsiteY2" fmla="*/ 194641 h 2235200"/>
              <a:gd name="connsiteX3" fmla="*/ 3302000 w 3302000"/>
              <a:gd name="connsiteY3" fmla="*/ 2040559 h 2235200"/>
              <a:gd name="connsiteX4" fmla="*/ 3107359 w 3302000"/>
              <a:gd name="connsiteY4" fmla="*/ 2235200 h 2235200"/>
              <a:gd name="connsiteX5" fmla="*/ 0 w 3302000"/>
              <a:gd name="connsiteY5" fmla="*/ 2235200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2000" h="2235200">
                <a:moveTo>
                  <a:pt x="0" y="0"/>
                </a:moveTo>
                <a:lnTo>
                  <a:pt x="3107359" y="0"/>
                </a:lnTo>
                <a:cubicBezTo>
                  <a:pt x="3214856" y="0"/>
                  <a:pt x="3302000" y="87144"/>
                  <a:pt x="3302000" y="194641"/>
                </a:cubicBezTo>
                <a:lnTo>
                  <a:pt x="3302000" y="2040559"/>
                </a:lnTo>
                <a:cubicBezTo>
                  <a:pt x="3302000" y="2148056"/>
                  <a:pt x="3214856" y="2235200"/>
                  <a:pt x="3107359" y="2235200"/>
                </a:cubicBezTo>
                <a:lnTo>
                  <a:pt x="0" y="2235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88332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5956393" y="3249710"/>
            <a:ext cx="1493278" cy="1482574"/>
          </a:xfrm>
          <a:custGeom>
            <a:avLst/>
            <a:gdLst>
              <a:gd name="connsiteX0" fmla="*/ 943538 w 3751728"/>
              <a:gd name="connsiteY0" fmla="*/ 0 h 3724836"/>
              <a:gd name="connsiteX1" fmla="*/ 2808190 w 3751728"/>
              <a:gd name="connsiteY1" fmla="*/ 0 h 3724836"/>
              <a:gd name="connsiteX2" fmla="*/ 3751728 w 3751728"/>
              <a:gd name="connsiteY2" fmla="*/ 943538 h 3724836"/>
              <a:gd name="connsiteX3" fmla="*/ 3751728 w 3751728"/>
              <a:gd name="connsiteY3" fmla="*/ 2781298 h 3724836"/>
              <a:gd name="connsiteX4" fmla="*/ 2808190 w 3751728"/>
              <a:gd name="connsiteY4" fmla="*/ 3724836 h 3724836"/>
              <a:gd name="connsiteX5" fmla="*/ 943538 w 3751728"/>
              <a:gd name="connsiteY5" fmla="*/ 3724836 h 3724836"/>
              <a:gd name="connsiteX6" fmla="*/ 0 w 3751728"/>
              <a:gd name="connsiteY6" fmla="*/ 2781298 h 3724836"/>
              <a:gd name="connsiteX7" fmla="*/ 0 w 3751728"/>
              <a:gd name="connsiteY7" fmla="*/ 943538 h 3724836"/>
              <a:gd name="connsiteX8" fmla="*/ 943538 w 3751728"/>
              <a:gd name="connsiteY8" fmla="*/ 0 h 3724836"/>
              <a:gd name="connsiteX9" fmla="*/ 1391457 w 3751728"/>
              <a:gd name="connsiteY9" fmla="*/ 874059 h 3724836"/>
              <a:gd name="connsiteX10" fmla="*/ 900953 w 3751728"/>
              <a:gd name="connsiteY10" fmla="*/ 1364563 h 3724836"/>
              <a:gd name="connsiteX11" fmla="*/ 900953 w 3751728"/>
              <a:gd name="connsiteY11" fmla="*/ 2319932 h 3724836"/>
              <a:gd name="connsiteX12" fmla="*/ 1391457 w 3751728"/>
              <a:gd name="connsiteY12" fmla="*/ 2810436 h 3724836"/>
              <a:gd name="connsiteX13" fmla="*/ 2360806 w 3751728"/>
              <a:gd name="connsiteY13" fmla="*/ 2810436 h 3724836"/>
              <a:gd name="connsiteX14" fmla="*/ 2851310 w 3751728"/>
              <a:gd name="connsiteY14" fmla="*/ 2319932 h 3724836"/>
              <a:gd name="connsiteX15" fmla="*/ 2851310 w 3751728"/>
              <a:gd name="connsiteY15" fmla="*/ 1364563 h 3724836"/>
              <a:gd name="connsiteX16" fmla="*/ 2360806 w 3751728"/>
              <a:gd name="connsiteY16" fmla="*/ 874059 h 3724836"/>
              <a:gd name="connsiteX17" fmla="*/ 1391457 w 3751728"/>
              <a:gd name="connsiteY17" fmla="*/ 874059 h 372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51728" h="3724836">
                <a:moveTo>
                  <a:pt x="943538" y="0"/>
                </a:moveTo>
                <a:lnTo>
                  <a:pt x="2808190" y="0"/>
                </a:lnTo>
                <a:cubicBezTo>
                  <a:pt x="3329292" y="0"/>
                  <a:pt x="3751728" y="422436"/>
                  <a:pt x="3751728" y="943538"/>
                </a:cubicBezTo>
                <a:lnTo>
                  <a:pt x="3751728" y="2781298"/>
                </a:lnTo>
                <a:cubicBezTo>
                  <a:pt x="3751728" y="3302400"/>
                  <a:pt x="3329292" y="3724836"/>
                  <a:pt x="2808190" y="3724836"/>
                </a:cubicBezTo>
                <a:lnTo>
                  <a:pt x="943538" y="3724836"/>
                </a:lnTo>
                <a:cubicBezTo>
                  <a:pt x="422436" y="3724836"/>
                  <a:pt x="0" y="3302400"/>
                  <a:pt x="0" y="2781298"/>
                </a:cubicBezTo>
                <a:lnTo>
                  <a:pt x="0" y="943538"/>
                </a:lnTo>
                <a:cubicBezTo>
                  <a:pt x="0" y="422436"/>
                  <a:pt x="422436" y="0"/>
                  <a:pt x="943538" y="0"/>
                </a:cubicBezTo>
                <a:close/>
                <a:moveTo>
                  <a:pt x="1391457" y="874059"/>
                </a:moveTo>
                <a:cubicBezTo>
                  <a:pt x="1120559" y="874059"/>
                  <a:pt x="900953" y="1093665"/>
                  <a:pt x="900953" y="1364563"/>
                </a:cubicBezTo>
                <a:lnTo>
                  <a:pt x="900953" y="2319932"/>
                </a:lnTo>
                <a:cubicBezTo>
                  <a:pt x="900953" y="2590830"/>
                  <a:pt x="1120559" y="2810436"/>
                  <a:pt x="1391457" y="2810436"/>
                </a:cubicBezTo>
                <a:lnTo>
                  <a:pt x="2360806" y="2810436"/>
                </a:lnTo>
                <a:cubicBezTo>
                  <a:pt x="2631704" y="2810436"/>
                  <a:pt x="2851310" y="2590830"/>
                  <a:pt x="2851310" y="2319932"/>
                </a:cubicBezTo>
                <a:lnTo>
                  <a:pt x="2851310" y="1364563"/>
                </a:lnTo>
                <a:cubicBezTo>
                  <a:pt x="2851310" y="1093665"/>
                  <a:pt x="2631704" y="874059"/>
                  <a:pt x="2360806" y="874059"/>
                </a:cubicBezTo>
                <a:lnTo>
                  <a:pt x="1391457" y="874059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9" name="Freeform 8"/>
          <p:cNvSpPr/>
          <p:nvPr userDrawn="1"/>
        </p:nvSpPr>
        <p:spPr>
          <a:xfrm flipH="1">
            <a:off x="0" y="3132044"/>
            <a:ext cx="3381515" cy="3725957"/>
          </a:xfrm>
          <a:custGeom>
            <a:avLst/>
            <a:gdLst>
              <a:gd name="connsiteX0" fmla="*/ 1373296 w 3381515"/>
              <a:gd name="connsiteY0" fmla="*/ 0 h 3725957"/>
              <a:gd name="connsiteX1" fmla="*/ 3381515 w 3381515"/>
              <a:gd name="connsiteY1" fmla="*/ 0 h 3725957"/>
              <a:gd name="connsiteX2" fmla="*/ 3381515 w 3381515"/>
              <a:gd name="connsiteY2" fmla="*/ 1272172 h 3725957"/>
              <a:gd name="connsiteX3" fmla="*/ 2025231 w 3381515"/>
              <a:gd name="connsiteY3" fmla="*/ 1272172 h 3725957"/>
              <a:gd name="connsiteX4" fmla="*/ 1311315 w 3381515"/>
              <a:gd name="connsiteY4" fmla="*/ 1986088 h 3725957"/>
              <a:gd name="connsiteX5" fmla="*/ 1311315 w 3381515"/>
              <a:gd name="connsiteY5" fmla="*/ 3376605 h 3725957"/>
              <a:gd name="connsiteX6" fmla="*/ 1367418 w 3381515"/>
              <a:gd name="connsiteY6" fmla="*/ 3654493 h 3725957"/>
              <a:gd name="connsiteX7" fmla="*/ 1406208 w 3381515"/>
              <a:gd name="connsiteY7" fmla="*/ 3725957 h 3725957"/>
              <a:gd name="connsiteX8" fmla="*/ 0 w 3381515"/>
              <a:gd name="connsiteY8" fmla="*/ 3725957 h 3725957"/>
              <a:gd name="connsiteX9" fmla="*/ 0 w 3381515"/>
              <a:gd name="connsiteY9" fmla="*/ 1373297 h 3725957"/>
              <a:gd name="connsiteX10" fmla="*/ 1373296 w 3381515"/>
              <a:gd name="connsiteY10" fmla="*/ 0 h 372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1515" h="3725957">
                <a:moveTo>
                  <a:pt x="1373296" y="0"/>
                </a:moveTo>
                <a:lnTo>
                  <a:pt x="3381515" y="0"/>
                </a:lnTo>
                <a:lnTo>
                  <a:pt x="3381515" y="1272172"/>
                </a:lnTo>
                <a:lnTo>
                  <a:pt x="2025231" y="1272172"/>
                </a:lnTo>
                <a:cubicBezTo>
                  <a:pt x="1630946" y="1272172"/>
                  <a:pt x="1311315" y="1591803"/>
                  <a:pt x="1311315" y="1986088"/>
                </a:cubicBezTo>
                <a:lnTo>
                  <a:pt x="1311315" y="3376605"/>
                </a:lnTo>
                <a:cubicBezTo>
                  <a:pt x="1311315" y="3475176"/>
                  <a:pt x="1331292" y="3569082"/>
                  <a:pt x="1367418" y="3654493"/>
                </a:cubicBezTo>
                <a:lnTo>
                  <a:pt x="1406208" y="3725957"/>
                </a:lnTo>
                <a:lnTo>
                  <a:pt x="0" y="3725957"/>
                </a:lnTo>
                <a:lnTo>
                  <a:pt x="0" y="1373297"/>
                </a:lnTo>
                <a:cubicBezTo>
                  <a:pt x="0" y="614845"/>
                  <a:pt x="614845" y="0"/>
                  <a:pt x="1373296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50922" y="3414540"/>
            <a:ext cx="1113478" cy="1105498"/>
          </a:xfrm>
          <a:custGeom>
            <a:avLst/>
            <a:gdLst>
              <a:gd name="connsiteX0" fmla="*/ 943538 w 3751728"/>
              <a:gd name="connsiteY0" fmla="*/ 0 h 3724836"/>
              <a:gd name="connsiteX1" fmla="*/ 2808190 w 3751728"/>
              <a:gd name="connsiteY1" fmla="*/ 0 h 3724836"/>
              <a:gd name="connsiteX2" fmla="*/ 3751728 w 3751728"/>
              <a:gd name="connsiteY2" fmla="*/ 943538 h 3724836"/>
              <a:gd name="connsiteX3" fmla="*/ 3751728 w 3751728"/>
              <a:gd name="connsiteY3" fmla="*/ 2781298 h 3724836"/>
              <a:gd name="connsiteX4" fmla="*/ 2808190 w 3751728"/>
              <a:gd name="connsiteY4" fmla="*/ 3724836 h 3724836"/>
              <a:gd name="connsiteX5" fmla="*/ 943538 w 3751728"/>
              <a:gd name="connsiteY5" fmla="*/ 3724836 h 3724836"/>
              <a:gd name="connsiteX6" fmla="*/ 0 w 3751728"/>
              <a:gd name="connsiteY6" fmla="*/ 2781298 h 3724836"/>
              <a:gd name="connsiteX7" fmla="*/ 0 w 3751728"/>
              <a:gd name="connsiteY7" fmla="*/ 943538 h 3724836"/>
              <a:gd name="connsiteX8" fmla="*/ 943538 w 3751728"/>
              <a:gd name="connsiteY8" fmla="*/ 0 h 372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1728" h="3724836">
                <a:moveTo>
                  <a:pt x="943538" y="0"/>
                </a:moveTo>
                <a:lnTo>
                  <a:pt x="2808190" y="0"/>
                </a:lnTo>
                <a:cubicBezTo>
                  <a:pt x="3329292" y="0"/>
                  <a:pt x="3751728" y="422436"/>
                  <a:pt x="3751728" y="943538"/>
                </a:cubicBezTo>
                <a:lnTo>
                  <a:pt x="3751728" y="2781298"/>
                </a:lnTo>
                <a:cubicBezTo>
                  <a:pt x="3751728" y="3302400"/>
                  <a:pt x="3329292" y="3724836"/>
                  <a:pt x="2808190" y="3724836"/>
                </a:cubicBezTo>
                <a:lnTo>
                  <a:pt x="943538" y="3724836"/>
                </a:lnTo>
                <a:cubicBezTo>
                  <a:pt x="422436" y="3724836"/>
                  <a:pt x="0" y="3302400"/>
                  <a:pt x="0" y="2781298"/>
                </a:cubicBezTo>
                <a:lnTo>
                  <a:pt x="0" y="943538"/>
                </a:lnTo>
                <a:cubicBezTo>
                  <a:pt x="0" y="422436"/>
                  <a:pt x="422436" y="0"/>
                  <a:pt x="94353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-572549" y="4390233"/>
            <a:ext cx="2657940" cy="2900160"/>
          </a:xfrm>
          <a:custGeom>
            <a:avLst/>
            <a:gdLst>
              <a:gd name="connsiteX0" fmla="*/ 943538 w 3751728"/>
              <a:gd name="connsiteY0" fmla="*/ 0 h 3724836"/>
              <a:gd name="connsiteX1" fmla="*/ 2808190 w 3751728"/>
              <a:gd name="connsiteY1" fmla="*/ 0 h 3724836"/>
              <a:gd name="connsiteX2" fmla="*/ 3751728 w 3751728"/>
              <a:gd name="connsiteY2" fmla="*/ 943538 h 3724836"/>
              <a:gd name="connsiteX3" fmla="*/ 3751728 w 3751728"/>
              <a:gd name="connsiteY3" fmla="*/ 2781298 h 3724836"/>
              <a:gd name="connsiteX4" fmla="*/ 2808190 w 3751728"/>
              <a:gd name="connsiteY4" fmla="*/ 3724836 h 3724836"/>
              <a:gd name="connsiteX5" fmla="*/ 943538 w 3751728"/>
              <a:gd name="connsiteY5" fmla="*/ 3724836 h 3724836"/>
              <a:gd name="connsiteX6" fmla="*/ 0 w 3751728"/>
              <a:gd name="connsiteY6" fmla="*/ 2781298 h 3724836"/>
              <a:gd name="connsiteX7" fmla="*/ 0 w 3751728"/>
              <a:gd name="connsiteY7" fmla="*/ 943538 h 3724836"/>
              <a:gd name="connsiteX8" fmla="*/ 943538 w 3751728"/>
              <a:gd name="connsiteY8" fmla="*/ 0 h 372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51728" h="3724836">
                <a:moveTo>
                  <a:pt x="943538" y="0"/>
                </a:moveTo>
                <a:lnTo>
                  <a:pt x="2808190" y="0"/>
                </a:lnTo>
                <a:cubicBezTo>
                  <a:pt x="3329292" y="0"/>
                  <a:pt x="3751728" y="422436"/>
                  <a:pt x="3751728" y="943538"/>
                </a:cubicBezTo>
                <a:lnTo>
                  <a:pt x="3751728" y="2781298"/>
                </a:lnTo>
                <a:cubicBezTo>
                  <a:pt x="3751728" y="3302400"/>
                  <a:pt x="3329292" y="3724836"/>
                  <a:pt x="2808190" y="3724836"/>
                </a:cubicBezTo>
                <a:lnTo>
                  <a:pt x="943538" y="3724836"/>
                </a:lnTo>
                <a:cubicBezTo>
                  <a:pt x="422436" y="3724836"/>
                  <a:pt x="0" y="3302400"/>
                  <a:pt x="0" y="2781298"/>
                </a:cubicBezTo>
                <a:lnTo>
                  <a:pt x="0" y="943538"/>
                </a:lnTo>
                <a:cubicBezTo>
                  <a:pt x="0" y="422436"/>
                  <a:pt x="422436" y="0"/>
                  <a:pt x="94353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77563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/>
          <p:nvPr userDrawn="1"/>
        </p:nvSpPr>
        <p:spPr>
          <a:xfrm>
            <a:off x="1292326" y="4184262"/>
            <a:ext cx="1725738" cy="1764261"/>
          </a:xfrm>
          <a:custGeom>
            <a:avLst/>
            <a:gdLst>
              <a:gd name="connsiteX0" fmla="*/ 0 w 2272553"/>
              <a:gd name="connsiteY0" fmla="*/ 0 h 2514600"/>
              <a:gd name="connsiteX1" fmla="*/ 2272553 w 2272553"/>
              <a:gd name="connsiteY1" fmla="*/ 0 h 2514600"/>
              <a:gd name="connsiteX2" fmla="*/ 2272553 w 2272553"/>
              <a:gd name="connsiteY2" fmla="*/ 2514600 h 2514600"/>
              <a:gd name="connsiteX3" fmla="*/ 0 w 2272553"/>
              <a:gd name="connsiteY3" fmla="*/ 2514600 h 2514600"/>
              <a:gd name="connsiteX4" fmla="*/ 0 w 2272553"/>
              <a:gd name="connsiteY4" fmla="*/ 0 h 2514600"/>
              <a:gd name="connsiteX0" fmla="*/ 322729 w 2272553"/>
              <a:gd name="connsiteY0" fmla="*/ 524435 h 2514600"/>
              <a:gd name="connsiteX1" fmla="*/ 2272553 w 2272553"/>
              <a:gd name="connsiteY1" fmla="*/ 0 h 2514600"/>
              <a:gd name="connsiteX2" fmla="*/ 2272553 w 2272553"/>
              <a:gd name="connsiteY2" fmla="*/ 2514600 h 2514600"/>
              <a:gd name="connsiteX3" fmla="*/ 0 w 2272553"/>
              <a:gd name="connsiteY3" fmla="*/ 2514600 h 2514600"/>
              <a:gd name="connsiteX4" fmla="*/ 322729 w 2272553"/>
              <a:gd name="connsiteY4" fmla="*/ 524435 h 2514600"/>
              <a:gd name="connsiteX0" fmla="*/ 322729 w 2272553"/>
              <a:gd name="connsiteY0" fmla="*/ 0 h 1990165"/>
              <a:gd name="connsiteX1" fmla="*/ 1667435 w 2272553"/>
              <a:gd name="connsiteY1" fmla="*/ 349624 h 1990165"/>
              <a:gd name="connsiteX2" fmla="*/ 2272553 w 2272553"/>
              <a:gd name="connsiteY2" fmla="*/ 1990165 h 1990165"/>
              <a:gd name="connsiteX3" fmla="*/ 0 w 2272553"/>
              <a:gd name="connsiteY3" fmla="*/ 1990165 h 1990165"/>
              <a:gd name="connsiteX4" fmla="*/ 322729 w 2272553"/>
              <a:gd name="connsiteY4" fmla="*/ 0 h 1990165"/>
              <a:gd name="connsiteX0" fmla="*/ 322729 w 1721223"/>
              <a:gd name="connsiteY0" fmla="*/ 0 h 1990165"/>
              <a:gd name="connsiteX1" fmla="*/ 1667435 w 1721223"/>
              <a:gd name="connsiteY1" fmla="*/ 349624 h 1990165"/>
              <a:gd name="connsiteX2" fmla="*/ 1721223 w 1721223"/>
              <a:gd name="connsiteY2" fmla="*/ 1385047 h 1990165"/>
              <a:gd name="connsiteX3" fmla="*/ 0 w 1721223"/>
              <a:gd name="connsiteY3" fmla="*/ 1990165 h 1990165"/>
              <a:gd name="connsiteX4" fmla="*/ 322729 w 1721223"/>
              <a:gd name="connsiteY4" fmla="*/ 0 h 1990165"/>
              <a:gd name="connsiteX0" fmla="*/ 0 w 1398494"/>
              <a:gd name="connsiteY0" fmla="*/ 0 h 1438835"/>
              <a:gd name="connsiteX1" fmla="*/ 1344706 w 1398494"/>
              <a:gd name="connsiteY1" fmla="*/ 349624 h 1438835"/>
              <a:gd name="connsiteX2" fmla="*/ 1398494 w 1398494"/>
              <a:gd name="connsiteY2" fmla="*/ 1385047 h 1438835"/>
              <a:gd name="connsiteX3" fmla="*/ 161366 w 1398494"/>
              <a:gd name="connsiteY3" fmla="*/ 1438835 h 1438835"/>
              <a:gd name="connsiteX4" fmla="*/ 0 w 1398494"/>
              <a:gd name="connsiteY4" fmla="*/ 0 h 1438835"/>
              <a:gd name="connsiteX0" fmla="*/ 135744 w 1534238"/>
              <a:gd name="connsiteY0" fmla="*/ 0 h 1438835"/>
              <a:gd name="connsiteX1" fmla="*/ 1480450 w 1534238"/>
              <a:gd name="connsiteY1" fmla="*/ 349624 h 1438835"/>
              <a:gd name="connsiteX2" fmla="*/ 1534238 w 1534238"/>
              <a:gd name="connsiteY2" fmla="*/ 1385047 h 1438835"/>
              <a:gd name="connsiteX3" fmla="*/ 297110 w 1534238"/>
              <a:gd name="connsiteY3" fmla="*/ 1438835 h 1438835"/>
              <a:gd name="connsiteX4" fmla="*/ 135744 w 1534238"/>
              <a:gd name="connsiteY4" fmla="*/ 0 h 1438835"/>
              <a:gd name="connsiteX0" fmla="*/ 155107 w 1553601"/>
              <a:gd name="connsiteY0" fmla="*/ 0 h 1438835"/>
              <a:gd name="connsiteX1" fmla="*/ 1499813 w 1553601"/>
              <a:gd name="connsiteY1" fmla="*/ 349624 h 1438835"/>
              <a:gd name="connsiteX2" fmla="*/ 1553601 w 1553601"/>
              <a:gd name="connsiteY2" fmla="*/ 1385047 h 1438835"/>
              <a:gd name="connsiteX3" fmla="*/ 316473 w 1553601"/>
              <a:gd name="connsiteY3" fmla="*/ 1438835 h 1438835"/>
              <a:gd name="connsiteX4" fmla="*/ 155107 w 1553601"/>
              <a:gd name="connsiteY4" fmla="*/ 0 h 1438835"/>
              <a:gd name="connsiteX0" fmla="*/ 155107 w 1553601"/>
              <a:gd name="connsiteY0" fmla="*/ 150979 h 1589814"/>
              <a:gd name="connsiteX1" fmla="*/ 1499813 w 1553601"/>
              <a:gd name="connsiteY1" fmla="*/ 500603 h 1589814"/>
              <a:gd name="connsiteX2" fmla="*/ 1553601 w 1553601"/>
              <a:gd name="connsiteY2" fmla="*/ 1536026 h 1589814"/>
              <a:gd name="connsiteX3" fmla="*/ 316473 w 1553601"/>
              <a:gd name="connsiteY3" fmla="*/ 1589814 h 1589814"/>
              <a:gd name="connsiteX4" fmla="*/ 155107 w 1553601"/>
              <a:gd name="connsiteY4" fmla="*/ 150979 h 1589814"/>
              <a:gd name="connsiteX0" fmla="*/ 155107 w 1553601"/>
              <a:gd name="connsiteY0" fmla="*/ 131779 h 1570614"/>
              <a:gd name="connsiteX1" fmla="*/ 1499813 w 1553601"/>
              <a:gd name="connsiteY1" fmla="*/ 481403 h 1570614"/>
              <a:gd name="connsiteX2" fmla="*/ 1553601 w 1553601"/>
              <a:gd name="connsiteY2" fmla="*/ 1516826 h 1570614"/>
              <a:gd name="connsiteX3" fmla="*/ 316473 w 1553601"/>
              <a:gd name="connsiteY3" fmla="*/ 1570614 h 1570614"/>
              <a:gd name="connsiteX4" fmla="*/ 155107 w 1553601"/>
              <a:gd name="connsiteY4" fmla="*/ 131779 h 1570614"/>
              <a:gd name="connsiteX0" fmla="*/ 155107 w 1691693"/>
              <a:gd name="connsiteY0" fmla="*/ 131779 h 1570614"/>
              <a:gd name="connsiteX1" fmla="*/ 1499813 w 1691693"/>
              <a:gd name="connsiteY1" fmla="*/ 481403 h 1570614"/>
              <a:gd name="connsiteX2" fmla="*/ 1553601 w 1691693"/>
              <a:gd name="connsiteY2" fmla="*/ 1516826 h 1570614"/>
              <a:gd name="connsiteX3" fmla="*/ 316473 w 1691693"/>
              <a:gd name="connsiteY3" fmla="*/ 1570614 h 1570614"/>
              <a:gd name="connsiteX4" fmla="*/ 155107 w 1691693"/>
              <a:gd name="connsiteY4" fmla="*/ 131779 h 1570614"/>
              <a:gd name="connsiteX0" fmla="*/ 155107 w 1764561"/>
              <a:gd name="connsiteY0" fmla="*/ 131779 h 1570614"/>
              <a:gd name="connsiteX1" fmla="*/ 1499813 w 1764561"/>
              <a:gd name="connsiteY1" fmla="*/ 481403 h 1570614"/>
              <a:gd name="connsiteX2" fmla="*/ 1553601 w 1764561"/>
              <a:gd name="connsiteY2" fmla="*/ 1516826 h 1570614"/>
              <a:gd name="connsiteX3" fmla="*/ 316473 w 1764561"/>
              <a:gd name="connsiteY3" fmla="*/ 1570614 h 1570614"/>
              <a:gd name="connsiteX4" fmla="*/ 155107 w 1764561"/>
              <a:gd name="connsiteY4" fmla="*/ 131779 h 1570614"/>
              <a:gd name="connsiteX0" fmla="*/ 155107 w 1764561"/>
              <a:gd name="connsiteY0" fmla="*/ 131779 h 1702753"/>
              <a:gd name="connsiteX1" fmla="*/ 1499813 w 1764561"/>
              <a:gd name="connsiteY1" fmla="*/ 481403 h 1702753"/>
              <a:gd name="connsiteX2" fmla="*/ 1553601 w 1764561"/>
              <a:gd name="connsiteY2" fmla="*/ 1516826 h 1702753"/>
              <a:gd name="connsiteX3" fmla="*/ 316473 w 1764561"/>
              <a:gd name="connsiteY3" fmla="*/ 1570614 h 1702753"/>
              <a:gd name="connsiteX4" fmla="*/ 155107 w 1764561"/>
              <a:gd name="connsiteY4" fmla="*/ 131779 h 1702753"/>
              <a:gd name="connsiteX0" fmla="*/ 155107 w 1764561"/>
              <a:gd name="connsiteY0" fmla="*/ 131779 h 1762233"/>
              <a:gd name="connsiteX1" fmla="*/ 1499813 w 1764561"/>
              <a:gd name="connsiteY1" fmla="*/ 481403 h 1762233"/>
              <a:gd name="connsiteX2" fmla="*/ 1553601 w 1764561"/>
              <a:gd name="connsiteY2" fmla="*/ 1516826 h 1762233"/>
              <a:gd name="connsiteX3" fmla="*/ 316473 w 1764561"/>
              <a:gd name="connsiteY3" fmla="*/ 1570614 h 1762233"/>
              <a:gd name="connsiteX4" fmla="*/ 155107 w 1764561"/>
              <a:gd name="connsiteY4" fmla="*/ 131779 h 1762233"/>
              <a:gd name="connsiteX0" fmla="*/ 245575 w 1721679"/>
              <a:gd name="connsiteY0" fmla="*/ 125515 h 1813119"/>
              <a:gd name="connsiteX1" fmla="*/ 1456931 w 1721679"/>
              <a:gd name="connsiteY1" fmla="*/ 532289 h 1813119"/>
              <a:gd name="connsiteX2" fmla="*/ 1510719 w 1721679"/>
              <a:gd name="connsiteY2" fmla="*/ 1567712 h 1813119"/>
              <a:gd name="connsiteX3" fmla="*/ 273591 w 1721679"/>
              <a:gd name="connsiteY3" fmla="*/ 1621500 h 1813119"/>
              <a:gd name="connsiteX4" fmla="*/ 245575 w 1721679"/>
              <a:gd name="connsiteY4" fmla="*/ 125515 h 1813119"/>
              <a:gd name="connsiteX0" fmla="*/ 225214 w 1701318"/>
              <a:gd name="connsiteY0" fmla="*/ 125515 h 1801140"/>
              <a:gd name="connsiteX1" fmla="*/ 1436570 w 1701318"/>
              <a:gd name="connsiteY1" fmla="*/ 532289 h 1801140"/>
              <a:gd name="connsiteX2" fmla="*/ 1490358 w 1701318"/>
              <a:gd name="connsiteY2" fmla="*/ 1567712 h 1801140"/>
              <a:gd name="connsiteX3" fmla="*/ 281805 w 1701318"/>
              <a:gd name="connsiteY3" fmla="*/ 1592925 h 1801140"/>
              <a:gd name="connsiteX4" fmla="*/ 225214 w 1701318"/>
              <a:gd name="connsiteY4" fmla="*/ 125515 h 1801140"/>
              <a:gd name="connsiteX0" fmla="*/ 258938 w 1735042"/>
              <a:gd name="connsiteY0" fmla="*/ 125515 h 1801140"/>
              <a:gd name="connsiteX1" fmla="*/ 1470294 w 1735042"/>
              <a:gd name="connsiteY1" fmla="*/ 532289 h 1801140"/>
              <a:gd name="connsiteX2" fmla="*/ 1524082 w 1735042"/>
              <a:gd name="connsiteY2" fmla="*/ 1567712 h 1801140"/>
              <a:gd name="connsiteX3" fmla="*/ 315529 w 1735042"/>
              <a:gd name="connsiteY3" fmla="*/ 1592925 h 1801140"/>
              <a:gd name="connsiteX4" fmla="*/ 258938 w 1735042"/>
              <a:gd name="connsiteY4" fmla="*/ 125515 h 1801140"/>
              <a:gd name="connsiteX0" fmla="*/ 258938 w 1735042"/>
              <a:gd name="connsiteY0" fmla="*/ 125515 h 1764839"/>
              <a:gd name="connsiteX1" fmla="*/ 1470294 w 1735042"/>
              <a:gd name="connsiteY1" fmla="*/ 532289 h 1764839"/>
              <a:gd name="connsiteX2" fmla="*/ 1524082 w 1735042"/>
              <a:gd name="connsiteY2" fmla="*/ 1567712 h 1764839"/>
              <a:gd name="connsiteX3" fmla="*/ 315529 w 1735042"/>
              <a:gd name="connsiteY3" fmla="*/ 1592925 h 1764839"/>
              <a:gd name="connsiteX4" fmla="*/ 258938 w 1735042"/>
              <a:gd name="connsiteY4" fmla="*/ 125515 h 1764839"/>
              <a:gd name="connsiteX0" fmla="*/ 258938 w 1735042"/>
              <a:gd name="connsiteY0" fmla="*/ 125515 h 1757467"/>
              <a:gd name="connsiteX1" fmla="*/ 1470294 w 1735042"/>
              <a:gd name="connsiteY1" fmla="*/ 532289 h 1757467"/>
              <a:gd name="connsiteX2" fmla="*/ 1524082 w 1735042"/>
              <a:gd name="connsiteY2" fmla="*/ 1567712 h 1757467"/>
              <a:gd name="connsiteX3" fmla="*/ 315529 w 1735042"/>
              <a:gd name="connsiteY3" fmla="*/ 1592925 h 1757467"/>
              <a:gd name="connsiteX4" fmla="*/ 258938 w 1735042"/>
              <a:gd name="connsiteY4" fmla="*/ 125515 h 1757467"/>
              <a:gd name="connsiteX0" fmla="*/ 258938 w 1735042"/>
              <a:gd name="connsiteY0" fmla="*/ 125515 h 1782744"/>
              <a:gd name="connsiteX1" fmla="*/ 1470294 w 1735042"/>
              <a:gd name="connsiteY1" fmla="*/ 532289 h 1782744"/>
              <a:gd name="connsiteX2" fmla="*/ 1524082 w 1735042"/>
              <a:gd name="connsiteY2" fmla="*/ 1567712 h 1782744"/>
              <a:gd name="connsiteX3" fmla="*/ 315529 w 1735042"/>
              <a:gd name="connsiteY3" fmla="*/ 1592925 h 1782744"/>
              <a:gd name="connsiteX4" fmla="*/ 258938 w 1735042"/>
              <a:gd name="connsiteY4" fmla="*/ 125515 h 1782744"/>
              <a:gd name="connsiteX0" fmla="*/ 258938 w 1735042"/>
              <a:gd name="connsiteY0" fmla="*/ 125515 h 1802774"/>
              <a:gd name="connsiteX1" fmla="*/ 1470294 w 1735042"/>
              <a:gd name="connsiteY1" fmla="*/ 532289 h 1802774"/>
              <a:gd name="connsiteX2" fmla="*/ 1524082 w 1735042"/>
              <a:gd name="connsiteY2" fmla="*/ 1567712 h 1802774"/>
              <a:gd name="connsiteX3" fmla="*/ 315529 w 1735042"/>
              <a:gd name="connsiteY3" fmla="*/ 1592925 h 1802774"/>
              <a:gd name="connsiteX4" fmla="*/ 258938 w 1735042"/>
              <a:gd name="connsiteY4" fmla="*/ 125515 h 1802774"/>
              <a:gd name="connsiteX0" fmla="*/ 258938 w 1735042"/>
              <a:gd name="connsiteY0" fmla="*/ 125515 h 1773855"/>
              <a:gd name="connsiteX1" fmla="*/ 1470294 w 1735042"/>
              <a:gd name="connsiteY1" fmla="*/ 532289 h 1773855"/>
              <a:gd name="connsiteX2" fmla="*/ 1524082 w 1735042"/>
              <a:gd name="connsiteY2" fmla="*/ 1567712 h 1773855"/>
              <a:gd name="connsiteX3" fmla="*/ 315529 w 1735042"/>
              <a:gd name="connsiteY3" fmla="*/ 1592925 h 1773855"/>
              <a:gd name="connsiteX4" fmla="*/ 258938 w 1735042"/>
              <a:gd name="connsiteY4" fmla="*/ 125515 h 1773855"/>
              <a:gd name="connsiteX0" fmla="*/ 258938 w 1735042"/>
              <a:gd name="connsiteY0" fmla="*/ 125515 h 1782291"/>
              <a:gd name="connsiteX1" fmla="*/ 1470294 w 1735042"/>
              <a:gd name="connsiteY1" fmla="*/ 532289 h 1782291"/>
              <a:gd name="connsiteX2" fmla="*/ 1524082 w 1735042"/>
              <a:gd name="connsiteY2" fmla="*/ 1567712 h 1782291"/>
              <a:gd name="connsiteX3" fmla="*/ 315529 w 1735042"/>
              <a:gd name="connsiteY3" fmla="*/ 1592925 h 1782291"/>
              <a:gd name="connsiteX4" fmla="*/ 258938 w 1735042"/>
              <a:gd name="connsiteY4" fmla="*/ 125515 h 1782291"/>
              <a:gd name="connsiteX0" fmla="*/ 258938 w 1735042"/>
              <a:gd name="connsiteY0" fmla="*/ 141884 h 1798660"/>
              <a:gd name="connsiteX1" fmla="*/ 1470294 w 1735042"/>
              <a:gd name="connsiteY1" fmla="*/ 548658 h 1798660"/>
              <a:gd name="connsiteX2" fmla="*/ 1524082 w 1735042"/>
              <a:gd name="connsiteY2" fmla="*/ 1584081 h 1798660"/>
              <a:gd name="connsiteX3" fmla="*/ 315529 w 1735042"/>
              <a:gd name="connsiteY3" fmla="*/ 1609294 h 1798660"/>
              <a:gd name="connsiteX4" fmla="*/ 258938 w 1735042"/>
              <a:gd name="connsiteY4" fmla="*/ 141884 h 1798660"/>
              <a:gd name="connsiteX0" fmla="*/ 258938 w 1735042"/>
              <a:gd name="connsiteY0" fmla="*/ 96307 h 1753083"/>
              <a:gd name="connsiteX1" fmla="*/ 1470294 w 1735042"/>
              <a:gd name="connsiteY1" fmla="*/ 503081 h 1753083"/>
              <a:gd name="connsiteX2" fmla="*/ 1524082 w 1735042"/>
              <a:gd name="connsiteY2" fmla="*/ 1538504 h 1753083"/>
              <a:gd name="connsiteX3" fmla="*/ 315529 w 1735042"/>
              <a:gd name="connsiteY3" fmla="*/ 1563717 h 1753083"/>
              <a:gd name="connsiteX4" fmla="*/ 258938 w 1735042"/>
              <a:gd name="connsiteY4" fmla="*/ 96307 h 1753083"/>
              <a:gd name="connsiteX0" fmla="*/ 273434 w 1749538"/>
              <a:gd name="connsiteY0" fmla="*/ 96307 h 1753083"/>
              <a:gd name="connsiteX1" fmla="*/ 1484790 w 1749538"/>
              <a:gd name="connsiteY1" fmla="*/ 503081 h 1753083"/>
              <a:gd name="connsiteX2" fmla="*/ 1538578 w 1749538"/>
              <a:gd name="connsiteY2" fmla="*/ 1538504 h 1753083"/>
              <a:gd name="connsiteX3" fmla="*/ 330025 w 1749538"/>
              <a:gd name="connsiteY3" fmla="*/ 1563717 h 1753083"/>
              <a:gd name="connsiteX4" fmla="*/ 273434 w 1749538"/>
              <a:gd name="connsiteY4" fmla="*/ 96307 h 1753083"/>
              <a:gd name="connsiteX0" fmla="*/ 273434 w 1749538"/>
              <a:gd name="connsiteY0" fmla="*/ 96307 h 1753083"/>
              <a:gd name="connsiteX1" fmla="*/ 1484790 w 1749538"/>
              <a:gd name="connsiteY1" fmla="*/ 503081 h 1753083"/>
              <a:gd name="connsiteX2" fmla="*/ 1538578 w 1749538"/>
              <a:gd name="connsiteY2" fmla="*/ 1538504 h 1753083"/>
              <a:gd name="connsiteX3" fmla="*/ 330025 w 1749538"/>
              <a:gd name="connsiteY3" fmla="*/ 1563717 h 1753083"/>
              <a:gd name="connsiteX4" fmla="*/ 273434 w 1749538"/>
              <a:gd name="connsiteY4" fmla="*/ 96307 h 1753083"/>
              <a:gd name="connsiteX0" fmla="*/ 273434 w 1741059"/>
              <a:gd name="connsiteY0" fmla="*/ 96307 h 1741345"/>
              <a:gd name="connsiteX1" fmla="*/ 1484790 w 1741059"/>
              <a:gd name="connsiteY1" fmla="*/ 503081 h 1741345"/>
              <a:gd name="connsiteX2" fmla="*/ 1519528 w 1741059"/>
              <a:gd name="connsiteY2" fmla="*/ 1519454 h 1741345"/>
              <a:gd name="connsiteX3" fmla="*/ 330025 w 1741059"/>
              <a:gd name="connsiteY3" fmla="*/ 1563717 h 1741345"/>
              <a:gd name="connsiteX4" fmla="*/ 273434 w 1741059"/>
              <a:gd name="connsiteY4" fmla="*/ 96307 h 1741345"/>
              <a:gd name="connsiteX0" fmla="*/ 273434 w 1741059"/>
              <a:gd name="connsiteY0" fmla="*/ 96307 h 1741345"/>
              <a:gd name="connsiteX1" fmla="*/ 1484790 w 1741059"/>
              <a:gd name="connsiteY1" fmla="*/ 503081 h 1741345"/>
              <a:gd name="connsiteX2" fmla="*/ 1519528 w 1741059"/>
              <a:gd name="connsiteY2" fmla="*/ 1519454 h 1741345"/>
              <a:gd name="connsiteX3" fmla="*/ 330025 w 1741059"/>
              <a:gd name="connsiteY3" fmla="*/ 1563717 h 1741345"/>
              <a:gd name="connsiteX4" fmla="*/ 273434 w 1741059"/>
              <a:gd name="connsiteY4" fmla="*/ 96307 h 1741345"/>
              <a:gd name="connsiteX0" fmla="*/ 273434 w 1741059"/>
              <a:gd name="connsiteY0" fmla="*/ 99249 h 1744287"/>
              <a:gd name="connsiteX1" fmla="*/ 1484790 w 1741059"/>
              <a:gd name="connsiteY1" fmla="*/ 506023 h 1744287"/>
              <a:gd name="connsiteX2" fmla="*/ 1519528 w 1741059"/>
              <a:gd name="connsiteY2" fmla="*/ 1522396 h 1744287"/>
              <a:gd name="connsiteX3" fmla="*/ 330025 w 1741059"/>
              <a:gd name="connsiteY3" fmla="*/ 1566659 h 1744287"/>
              <a:gd name="connsiteX4" fmla="*/ 273434 w 1741059"/>
              <a:gd name="connsiteY4" fmla="*/ 99249 h 1744287"/>
              <a:gd name="connsiteX0" fmla="*/ 273434 w 1741059"/>
              <a:gd name="connsiteY0" fmla="*/ 56657 h 1701695"/>
              <a:gd name="connsiteX1" fmla="*/ 1484790 w 1741059"/>
              <a:gd name="connsiteY1" fmla="*/ 463431 h 1701695"/>
              <a:gd name="connsiteX2" fmla="*/ 1519528 w 1741059"/>
              <a:gd name="connsiteY2" fmla="*/ 1479804 h 1701695"/>
              <a:gd name="connsiteX3" fmla="*/ 330025 w 1741059"/>
              <a:gd name="connsiteY3" fmla="*/ 1524067 h 1701695"/>
              <a:gd name="connsiteX4" fmla="*/ 273434 w 1741059"/>
              <a:gd name="connsiteY4" fmla="*/ 56657 h 1701695"/>
              <a:gd name="connsiteX0" fmla="*/ 273434 w 1741059"/>
              <a:gd name="connsiteY0" fmla="*/ 56657 h 1701695"/>
              <a:gd name="connsiteX1" fmla="*/ 1484790 w 1741059"/>
              <a:gd name="connsiteY1" fmla="*/ 463431 h 1701695"/>
              <a:gd name="connsiteX2" fmla="*/ 1519528 w 1741059"/>
              <a:gd name="connsiteY2" fmla="*/ 1479804 h 1701695"/>
              <a:gd name="connsiteX3" fmla="*/ 330025 w 1741059"/>
              <a:gd name="connsiteY3" fmla="*/ 1524067 h 1701695"/>
              <a:gd name="connsiteX4" fmla="*/ 273434 w 1741059"/>
              <a:gd name="connsiteY4" fmla="*/ 56657 h 1701695"/>
              <a:gd name="connsiteX0" fmla="*/ 278866 w 1746491"/>
              <a:gd name="connsiteY0" fmla="*/ 102264 h 1747302"/>
              <a:gd name="connsiteX1" fmla="*/ 1490222 w 1746491"/>
              <a:gd name="connsiteY1" fmla="*/ 509038 h 1747302"/>
              <a:gd name="connsiteX2" fmla="*/ 1524960 w 1746491"/>
              <a:gd name="connsiteY2" fmla="*/ 1525411 h 1747302"/>
              <a:gd name="connsiteX3" fmla="*/ 335457 w 1746491"/>
              <a:gd name="connsiteY3" fmla="*/ 1569674 h 1747302"/>
              <a:gd name="connsiteX4" fmla="*/ 278866 w 1746491"/>
              <a:gd name="connsiteY4" fmla="*/ 102264 h 1747302"/>
              <a:gd name="connsiteX0" fmla="*/ 268885 w 1736510"/>
              <a:gd name="connsiteY0" fmla="*/ 162029 h 1807067"/>
              <a:gd name="connsiteX1" fmla="*/ 1480241 w 1736510"/>
              <a:gd name="connsiteY1" fmla="*/ 568803 h 1807067"/>
              <a:gd name="connsiteX2" fmla="*/ 1514979 w 1736510"/>
              <a:gd name="connsiteY2" fmla="*/ 1585176 h 1807067"/>
              <a:gd name="connsiteX3" fmla="*/ 325476 w 1736510"/>
              <a:gd name="connsiteY3" fmla="*/ 1629439 h 1807067"/>
              <a:gd name="connsiteX4" fmla="*/ 268885 w 1736510"/>
              <a:gd name="connsiteY4" fmla="*/ 162029 h 1807067"/>
              <a:gd name="connsiteX0" fmla="*/ 274505 w 1742130"/>
              <a:gd name="connsiteY0" fmla="*/ 102246 h 1747284"/>
              <a:gd name="connsiteX1" fmla="*/ 1485861 w 1742130"/>
              <a:gd name="connsiteY1" fmla="*/ 509020 h 1747284"/>
              <a:gd name="connsiteX2" fmla="*/ 1520599 w 1742130"/>
              <a:gd name="connsiteY2" fmla="*/ 1525393 h 1747284"/>
              <a:gd name="connsiteX3" fmla="*/ 331096 w 1742130"/>
              <a:gd name="connsiteY3" fmla="*/ 1569656 h 1747284"/>
              <a:gd name="connsiteX4" fmla="*/ 274505 w 1742130"/>
              <a:gd name="connsiteY4" fmla="*/ 102246 h 1747284"/>
              <a:gd name="connsiteX0" fmla="*/ 267112 w 1734737"/>
              <a:gd name="connsiteY0" fmla="*/ 190362 h 1835400"/>
              <a:gd name="connsiteX1" fmla="*/ 1478468 w 1734737"/>
              <a:gd name="connsiteY1" fmla="*/ 597136 h 1835400"/>
              <a:gd name="connsiteX2" fmla="*/ 1513206 w 1734737"/>
              <a:gd name="connsiteY2" fmla="*/ 1613509 h 1835400"/>
              <a:gd name="connsiteX3" fmla="*/ 323703 w 1734737"/>
              <a:gd name="connsiteY3" fmla="*/ 1657772 h 1835400"/>
              <a:gd name="connsiteX4" fmla="*/ 267112 w 1734737"/>
              <a:gd name="connsiteY4" fmla="*/ 190362 h 1835400"/>
              <a:gd name="connsiteX0" fmla="*/ 273297 w 1740922"/>
              <a:gd name="connsiteY0" fmla="*/ 106061 h 1751099"/>
              <a:gd name="connsiteX1" fmla="*/ 1484653 w 1740922"/>
              <a:gd name="connsiteY1" fmla="*/ 512835 h 1751099"/>
              <a:gd name="connsiteX2" fmla="*/ 1519391 w 1740922"/>
              <a:gd name="connsiteY2" fmla="*/ 1529208 h 1751099"/>
              <a:gd name="connsiteX3" fmla="*/ 329888 w 1740922"/>
              <a:gd name="connsiteY3" fmla="*/ 1573471 h 1751099"/>
              <a:gd name="connsiteX4" fmla="*/ 273297 w 1740922"/>
              <a:gd name="connsiteY4" fmla="*/ 106061 h 1751099"/>
              <a:gd name="connsiteX0" fmla="*/ 273297 w 1729435"/>
              <a:gd name="connsiteY0" fmla="*/ 106061 h 1751099"/>
              <a:gd name="connsiteX1" fmla="*/ 1484653 w 1729435"/>
              <a:gd name="connsiteY1" fmla="*/ 512835 h 1751099"/>
              <a:gd name="connsiteX2" fmla="*/ 1519391 w 1729435"/>
              <a:gd name="connsiteY2" fmla="*/ 1529208 h 1751099"/>
              <a:gd name="connsiteX3" fmla="*/ 329888 w 1729435"/>
              <a:gd name="connsiteY3" fmla="*/ 1573471 h 1751099"/>
              <a:gd name="connsiteX4" fmla="*/ 273297 w 1729435"/>
              <a:gd name="connsiteY4" fmla="*/ 106061 h 1751099"/>
              <a:gd name="connsiteX0" fmla="*/ 260732 w 1716870"/>
              <a:gd name="connsiteY0" fmla="*/ 106061 h 1751099"/>
              <a:gd name="connsiteX1" fmla="*/ 1472088 w 1716870"/>
              <a:gd name="connsiteY1" fmla="*/ 512835 h 1751099"/>
              <a:gd name="connsiteX2" fmla="*/ 1506826 w 1716870"/>
              <a:gd name="connsiteY2" fmla="*/ 1529208 h 1751099"/>
              <a:gd name="connsiteX3" fmla="*/ 317323 w 1716870"/>
              <a:gd name="connsiteY3" fmla="*/ 1573471 h 1751099"/>
              <a:gd name="connsiteX4" fmla="*/ 260732 w 1716870"/>
              <a:gd name="connsiteY4" fmla="*/ 106061 h 1751099"/>
              <a:gd name="connsiteX0" fmla="*/ 261454 w 1717592"/>
              <a:gd name="connsiteY0" fmla="*/ 90485 h 1735523"/>
              <a:gd name="connsiteX1" fmla="*/ 1472810 w 1717592"/>
              <a:gd name="connsiteY1" fmla="*/ 497259 h 1735523"/>
              <a:gd name="connsiteX2" fmla="*/ 1507548 w 1717592"/>
              <a:gd name="connsiteY2" fmla="*/ 1513632 h 1735523"/>
              <a:gd name="connsiteX3" fmla="*/ 318045 w 1717592"/>
              <a:gd name="connsiteY3" fmla="*/ 1557895 h 1735523"/>
              <a:gd name="connsiteX4" fmla="*/ 261454 w 1717592"/>
              <a:gd name="connsiteY4" fmla="*/ 90485 h 1735523"/>
              <a:gd name="connsiteX0" fmla="*/ 274572 w 1711660"/>
              <a:gd name="connsiteY0" fmla="*/ 91734 h 1727247"/>
              <a:gd name="connsiteX1" fmla="*/ 1466878 w 1711660"/>
              <a:gd name="connsiteY1" fmla="*/ 488983 h 1727247"/>
              <a:gd name="connsiteX2" fmla="*/ 1501616 w 1711660"/>
              <a:gd name="connsiteY2" fmla="*/ 1505356 h 1727247"/>
              <a:gd name="connsiteX3" fmla="*/ 312113 w 1711660"/>
              <a:gd name="connsiteY3" fmla="*/ 1549619 h 1727247"/>
              <a:gd name="connsiteX4" fmla="*/ 274572 w 1711660"/>
              <a:gd name="connsiteY4" fmla="*/ 91734 h 1727247"/>
              <a:gd name="connsiteX0" fmla="*/ 273992 w 1711080"/>
              <a:gd name="connsiteY0" fmla="*/ 107394 h 1742907"/>
              <a:gd name="connsiteX1" fmla="*/ 1466298 w 1711080"/>
              <a:gd name="connsiteY1" fmla="*/ 504643 h 1742907"/>
              <a:gd name="connsiteX2" fmla="*/ 1501036 w 1711080"/>
              <a:gd name="connsiteY2" fmla="*/ 1521016 h 1742907"/>
              <a:gd name="connsiteX3" fmla="*/ 311533 w 1711080"/>
              <a:gd name="connsiteY3" fmla="*/ 1565279 h 1742907"/>
              <a:gd name="connsiteX4" fmla="*/ 273992 w 1711080"/>
              <a:gd name="connsiteY4" fmla="*/ 107394 h 1742907"/>
              <a:gd name="connsiteX0" fmla="*/ 273992 w 1722567"/>
              <a:gd name="connsiteY0" fmla="*/ 107394 h 1742907"/>
              <a:gd name="connsiteX1" fmla="*/ 1466298 w 1722567"/>
              <a:gd name="connsiteY1" fmla="*/ 504643 h 1742907"/>
              <a:gd name="connsiteX2" fmla="*/ 1501036 w 1722567"/>
              <a:gd name="connsiteY2" fmla="*/ 1521016 h 1742907"/>
              <a:gd name="connsiteX3" fmla="*/ 311533 w 1722567"/>
              <a:gd name="connsiteY3" fmla="*/ 1565279 h 1742907"/>
              <a:gd name="connsiteX4" fmla="*/ 273992 w 1722567"/>
              <a:gd name="connsiteY4" fmla="*/ 107394 h 1742907"/>
              <a:gd name="connsiteX0" fmla="*/ 282397 w 1730972"/>
              <a:gd name="connsiteY0" fmla="*/ 107394 h 1742907"/>
              <a:gd name="connsiteX1" fmla="*/ 1474703 w 1730972"/>
              <a:gd name="connsiteY1" fmla="*/ 504643 h 1742907"/>
              <a:gd name="connsiteX2" fmla="*/ 1509441 w 1730972"/>
              <a:gd name="connsiteY2" fmla="*/ 1521016 h 1742907"/>
              <a:gd name="connsiteX3" fmla="*/ 319938 w 1730972"/>
              <a:gd name="connsiteY3" fmla="*/ 1565279 h 1742907"/>
              <a:gd name="connsiteX4" fmla="*/ 282397 w 1730972"/>
              <a:gd name="connsiteY4" fmla="*/ 107394 h 1742907"/>
              <a:gd name="connsiteX0" fmla="*/ 282397 w 1730972"/>
              <a:gd name="connsiteY0" fmla="*/ 107394 h 1758441"/>
              <a:gd name="connsiteX1" fmla="*/ 1474703 w 1730972"/>
              <a:gd name="connsiteY1" fmla="*/ 504643 h 1758441"/>
              <a:gd name="connsiteX2" fmla="*/ 1509441 w 1730972"/>
              <a:gd name="connsiteY2" fmla="*/ 1521016 h 1758441"/>
              <a:gd name="connsiteX3" fmla="*/ 319938 w 1730972"/>
              <a:gd name="connsiteY3" fmla="*/ 1565279 h 1758441"/>
              <a:gd name="connsiteX4" fmla="*/ 282397 w 1730972"/>
              <a:gd name="connsiteY4" fmla="*/ 107394 h 1758441"/>
              <a:gd name="connsiteX0" fmla="*/ 282397 w 1730972"/>
              <a:gd name="connsiteY0" fmla="*/ 107394 h 1774904"/>
              <a:gd name="connsiteX1" fmla="*/ 1474703 w 1730972"/>
              <a:gd name="connsiteY1" fmla="*/ 504643 h 1774904"/>
              <a:gd name="connsiteX2" fmla="*/ 1509441 w 1730972"/>
              <a:gd name="connsiteY2" fmla="*/ 1521016 h 1774904"/>
              <a:gd name="connsiteX3" fmla="*/ 319938 w 1730972"/>
              <a:gd name="connsiteY3" fmla="*/ 1565279 h 1774904"/>
              <a:gd name="connsiteX4" fmla="*/ 282397 w 1730972"/>
              <a:gd name="connsiteY4" fmla="*/ 107394 h 1774904"/>
              <a:gd name="connsiteX0" fmla="*/ 282397 w 1730972"/>
              <a:gd name="connsiteY0" fmla="*/ 107394 h 1749266"/>
              <a:gd name="connsiteX1" fmla="*/ 1474703 w 1730972"/>
              <a:gd name="connsiteY1" fmla="*/ 504643 h 1749266"/>
              <a:gd name="connsiteX2" fmla="*/ 1509441 w 1730972"/>
              <a:gd name="connsiteY2" fmla="*/ 1521016 h 1749266"/>
              <a:gd name="connsiteX3" fmla="*/ 319938 w 1730972"/>
              <a:gd name="connsiteY3" fmla="*/ 1565279 h 1749266"/>
              <a:gd name="connsiteX4" fmla="*/ 282397 w 1730972"/>
              <a:gd name="connsiteY4" fmla="*/ 107394 h 1749266"/>
              <a:gd name="connsiteX0" fmla="*/ 282397 w 1730972"/>
              <a:gd name="connsiteY0" fmla="*/ 107394 h 1745704"/>
              <a:gd name="connsiteX1" fmla="*/ 1474703 w 1730972"/>
              <a:gd name="connsiteY1" fmla="*/ 504643 h 1745704"/>
              <a:gd name="connsiteX2" fmla="*/ 1509441 w 1730972"/>
              <a:gd name="connsiteY2" fmla="*/ 1521016 h 1745704"/>
              <a:gd name="connsiteX3" fmla="*/ 319938 w 1730972"/>
              <a:gd name="connsiteY3" fmla="*/ 1565279 h 1745704"/>
              <a:gd name="connsiteX4" fmla="*/ 282397 w 1730972"/>
              <a:gd name="connsiteY4" fmla="*/ 107394 h 1745704"/>
              <a:gd name="connsiteX0" fmla="*/ 282397 w 1730972"/>
              <a:gd name="connsiteY0" fmla="*/ 107394 h 1745704"/>
              <a:gd name="connsiteX1" fmla="*/ 1474703 w 1730972"/>
              <a:gd name="connsiteY1" fmla="*/ 504643 h 1745704"/>
              <a:gd name="connsiteX2" fmla="*/ 1509441 w 1730972"/>
              <a:gd name="connsiteY2" fmla="*/ 1521016 h 1745704"/>
              <a:gd name="connsiteX3" fmla="*/ 319938 w 1730972"/>
              <a:gd name="connsiteY3" fmla="*/ 1565279 h 1745704"/>
              <a:gd name="connsiteX4" fmla="*/ 282397 w 1730972"/>
              <a:gd name="connsiteY4" fmla="*/ 107394 h 1745704"/>
              <a:gd name="connsiteX0" fmla="*/ 314897 w 1756379"/>
              <a:gd name="connsiteY0" fmla="*/ 48351 h 1686661"/>
              <a:gd name="connsiteX1" fmla="*/ 1494503 w 1756379"/>
              <a:gd name="connsiteY1" fmla="*/ 451950 h 1686661"/>
              <a:gd name="connsiteX2" fmla="*/ 1541941 w 1756379"/>
              <a:gd name="connsiteY2" fmla="*/ 1461973 h 1686661"/>
              <a:gd name="connsiteX3" fmla="*/ 352438 w 1756379"/>
              <a:gd name="connsiteY3" fmla="*/ 1506236 h 1686661"/>
              <a:gd name="connsiteX4" fmla="*/ 314897 w 1756379"/>
              <a:gd name="connsiteY4" fmla="*/ 48351 h 1686661"/>
              <a:gd name="connsiteX0" fmla="*/ 314897 w 1756379"/>
              <a:gd name="connsiteY0" fmla="*/ 112516 h 1750826"/>
              <a:gd name="connsiteX1" fmla="*/ 1494503 w 1756379"/>
              <a:gd name="connsiteY1" fmla="*/ 516115 h 1750826"/>
              <a:gd name="connsiteX2" fmla="*/ 1541941 w 1756379"/>
              <a:gd name="connsiteY2" fmla="*/ 1526138 h 1750826"/>
              <a:gd name="connsiteX3" fmla="*/ 352438 w 1756379"/>
              <a:gd name="connsiteY3" fmla="*/ 1570401 h 1750826"/>
              <a:gd name="connsiteX4" fmla="*/ 314897 w 1756379"/>
              <a:gd name="connsiteY4" fmla="*/ 112516 h 1750826"/>
              <a:gd name="connsiteX0" fmla="*/ 304129 w 1745611"/>
              <a:gd name="connsiteY0" fmla="*/ 121341 h 1759651"/>
              <a:gd name="connsiteX1" fmla="*/ 1483735 w 1745611"/>
              <a:gd name="connsiteY1" fmla="*/ 524940 h 1759651"/>
              <a:gd name="connsiteX2" fmla="*/ 1531173 w 1745611"/>
              <a:gd name="connsiteY2" fmla="*/ 1534963 h 1759651"/>
              <a:gd name="connsiteX3" fmla="*/ 341670 w 1745611"/>
              <a:gd name="connsiteY3" fmla="*/ 1579226 h 1759651"/>
              <a:gd name="connsiteX4" fmla="*/ 304129 w 1745611"/>
              <a:gd name="connsiteY4" fmla="*/ 121341 h 1759651"/>
              <a:gd name="connsiteX0" fmla="*/ 305324 w 1746806"/>
              <a:gd name="connsiteY0" fmla="*/ 117152 h 1755462"/>
              <a:gd name="connsiteX1" fmla="*/ 1484930 w 1746806"/>
              <a:gd name="connsiteY1" fmla="*/ 520751 h 1755462"/>
              <a:gd name="connsiteX2" fmla="*/ 1532368 w 1746806"/>
              <a:gd name="connsiteY2" fmla="*/ 1530774 h 1755462"/>
              <a:gd name="connsiteX3" fmla="*/ 342865 w 1746806"/>
              <a:gd name="connsiteY3" fmla="*/ 1575037 h 1755462"/>
              <a:gd name="connsiteX4" fmla="*/ 305324 w 1746806"/>
              <a:gd name="connsiteY4" fmla="*/ 117152 h 1755462"/>
              <a:gd name="connsiteX0" fmla="*/ 288763 w 1730245"/>
              <a:gd name="connsiteY0" fmla="*/ 117152 h 1755462"/>
              <a:gd name="connsiteX1" fmla="*/ 1468369 w 1730245"/>
              <a:gd name="connsiteY1" fmla="*/ 520751 h 1755462"/>
              <a:gd name="connsiteX2" fmla="*/ 1515807 w 1730245"/>
              <a:gd name="connsiteY2" fmla="*/ 1530774 h 1755462"/>
              <a:gd name="connsiteX3" fmla="*/ 326304 w 1730245"/>
              <a:gd name="connsiteY3" fmla="*/ 1575037 h 1755462"/>
              <a:gd name="connsiteX4" fmla="*/ 288763 w 1730245"/>
              <a:gd name="connsiteY4" fmla="*/ 117152 h 1755462"/>
              <a:gd name="connsiteX0" fmla="*/ 288763 w 1739798"/>
              <a:gd name="connsiteY0" fmla="*/ 117152 h 1755462"/>
              <a:gd name="connsiteX1" fmla="*/ 1468369 w 1739798"/>
              <a:gd name="connsiteY1" fmla="*/ 520751 h 1755462"/>
              <a:gd name="connsiteX2" fmla="*/ 1515807 w 1739798"/>
              <a:gd name="connsiteY2" fmla="*/ 1530774 h 1755462"/>
              <a:gd name="connsiteX3" fmla="*/ 326304 w 1739798"/>
              <a:gd name="connsiteY3" fmla="*/ 1575037 h 1755462"/>
              <a:gd name="connsiteX4" fmla="*/ 288763 w 1739798"/>
              <a:gd name="connsiteY4" fmla="*/ 117152 h 1755462"/>
              <a:gd name="connsiteX0" fmla="*/ 282179 w 1733214"/>
              <a:gd name="connsiteY0" fmla="*/ 112168 h 1748138"/>
              <a:gd name="connsiteX1" fmla="*/ 1461785 w 1733214"/>
              <a:gd name="connsiteY1" fmla="*/ 515767 h 1748138"/>
              <a:gd name="connsiteX2" fmla="*/ 1509223 w 1733214"/>
              <a:gd name="connsiteY2" fmla="*/ 1525790 h 1748138"/>
              <a:gd name="connsiteX3" fmla="*/ 343532 w 1733214"/>
              <a:gd name="connsiteY3" fmla="*/ 1565290 h 1748138"/>
              <a:gd name="connsiteX4" fmla="*/ 282179 w 1733214"/>
              <a:gd name="connsiteY4" fmla="*/ 112168 h 1748138"/>
              <a:gd name="connsiteX0" fmla="*/ 296424 w 1747459"/>
              <a:gd name="connsiteY0" fmla="*/ 112168 h 1748138"/>
              <a:gd name="connsiteX1" fmla="*/ 1476030 w 1747459"/>
              <a:gd name="connsiteY1" fmla="*/ 515767 h 1748138"/>
              <a:gd name="connsiteX2" fmla="*/ 1523468 w 1747459"/>
              <a:gd name="connsiteY2" fmla="*/ 1525790 h 1748138"/>
              <a:gd name="connsiteX3" fmla="*/ 357777 w 1747459"/>
              <a:gd name="connsiteY3" fmla="*/ 1565290 h 1748138"/>
              <a:gd name="connsiteX4" fmla="*/ 296424 w 1747459"/>
              <a:gd name="connsiteY4" fmla="*/ 112168 h 1748138"/>
              <a:gd name="connsiteX0" fmla="*/ 296424 w 1747459"/>
              <a:gd name="connsiteY0" fmla="*/ 112168 h 1755230"/>
              <a:gd name="connsiteX1" fmla="*/ 1476030 w 1747459"/>
              <a:gd name="connsiteY1" fmla="*/ 515767 h 1755230"/>
              <a:gd name="connsiteX2" fmla="*/ 1523468 w 1747459"/>
              <a:gd name="connsiteY2" fmla="*/ 1525790 h 1755230"/>
              <a:gd name="connsiteX3" fmla="*/ 357777 w 1747459"/>
              <a:gd name="connsiteY3" fmla="*/ 1565290 h 1755230"/>
              <a:gd name="connsiteX4" fmla="*/ 296424 w 1747459"/>
              <a:gd name="connsiteY4" fmla="*/ 112168 h 1755230"/>
              <a:gd name="connsiteX0" fmla="*/ 287124 w 1651585"/>
              <a:gd name="connsiteY0" fmla="*/ 314860 h 1957922"/>
              <a:gd name="connsiteX1" fmla="*/ 1276230 w 1651585"/>
              <a:gd name="connsiteY1" fmla="*/ 346984 h 1957922"/>
              <a:gd name="connsiteX2" fmla="*/ 1514168 w 1651585"/>
              <a:gd name="connsiteY2" fmla="*/ 1728482 h 1957922"/>
              <a:gd name="connsiteX3" fmla="*/ 348477 w 1651585"/>
              <a:gd name="connsiteY3" fmla="*/ 1767982 h 1957922"/>
              <a:gd name="connsiteX4" fmla="*/ 287124 w 1651585"/>
              <a:gd name="connsiteY4" fmla="*/ 314860 h 1957922"/>
              <a:gd name="connsiteX0" fmla="*/ 146098 w 1767734"/>
              <a:gd name="connsiteY0" fmla="*/ 693073 h 1831310"/>
              <a:gd name="connsiteX1" fmla="*/ 1392379 w 1767734"/>
              <a:gd name="connsiteY1" fmla="*/ 220372 h 1831310"/>
              <a:gd name="connsiteX2" fmla="*/ 1630317 w 1767734"/>
              <a:gd name="connsiteY2" fmla="*/ 1601870 h 1831310"/>
              <a:gd name="connsiteX3" fmla="*/ 464626 w 1767734"/>
              <a:gd name="connsiteY3" fmla="*/ 1641370 h 1831310"/>
              <a:gd name="connsiteX4" fmla="*/ 146098 w 1767734"/>
              <a:gd name="connsiteY4" fmla="*/ 693073 h 1831310"/>
              <a:gd name="connsiteX0" fmla="*/ 146098 w 1767734"/>
              <a:gd name="connsiteY0" fmla="*/ 597520 h 1735757"/>
              <a:gd name="connsiteX1" fmla="*/ 1392379 w 1767734"/>
              <a:gd name="connsiteY1" fmla="*/ 124819 h 1735757"/>
              <a:gd name="connsiteX2" fmla="*/ 1630317 w 1767734"/>
              <a:gd name="connsiteY2" fmla="*/ 1506317 h 1735757"/>
              <a:gd name="connsiteX3" fmla="*/ 464626 w 1767734"/>
              <a:gd name="connsiteY3" fmla="*/ 1545817 h 1735757"/>
              <a:gd name="connsiteX4" fmla="*/ 146098 w 1767734"/>
              <a:gd name="connsiteY4" fmla="*/ 597520 h 1735757"/>
              <a:gd name="connsiteX0" fmla="*/ 142021 w 1773182"/>
              <a:gd name="connsiteY0" fmla="*/ 581033 h 1738320"/>
              <a:gd name="connsiteX1" fmla="*/ 1397827 w 1773182"/>
              <a:gd name="connsiteY1" fmla="*/ 127382 h 1738320"/>
              <a:gd name="connsiteX2" fmla="*/ 1635765 w 1773182"/>
              <a:gd name="connsiteY2" fmla="*/ 1508880 h 1738320"/>
              <a:gd name="connsiteX3" fmla="*/ 470074 w 1773182"/>
              <a:gd name="connsiteY3" fmla="*/ 1548380 h 1738320"/>
              <a:gd name="connsiteX4" fmla="*/ 142021 w 1773182"/>
              <a:gd name="connsiteY4" fmla="*/ 581033 h 1738320"/>
              <a:gd name="connsiteX0" fmla="*/ 142021 w 1682204"/>
              <a:gd name="connsiteY0" fmla="*/ 581033 h 1708044"/>
              <a:gd name="connsiteX1" fmla="*/ 1397827 w 1682204"/>
              <a:gd name="connsiteY1" fmla="*/ 127382 h 1708044"/>
              <a:gd name="connsiteX2" fmla="*/ 1473840 w 1682204"/>
              <a:gd name="connsiteY2" fmla="*/ 1442205 h 1708044"/>
              <a:gd name="connsiteX3" fmla="*/ 470074 w 1682204"/>
              <a:gd name="connsiteY3" fmla="*/ 1548380 h 1708044"/>
              <a:gd name="connsiteX4" fmla="*/ 142021 w 1682204"/>
              <a:gd name="connsiteY4" fmla="*/ 581033 h 1708044"/>
              <a:gd name="connsiteX0" fmla="*/ 142021 w 1710397"/>
              <a:gd name="connsiteY0" fmla="*/ 581033 h 1708044"/>
              <a:gd name="connsiteX1" fmla="*/ 1397827 w 1710397"/>
              <a:gd name="connsiteY1" fmla="*/ 127382 h 1708044"/>
              <a:gd name="connsiteX2" fmla="*/ 1473840 w 1710397"/>
              <a:gd name="connsiteY2" fmla="*/ 1442205 h 1708044"/>
              <a:gd name="connsiteX3" fmla="*/ 470074 w 1710397"/>
              <a:gd name="connsiteY3" fmla="*/ 1548380 h 1708044"/>
              <a:gd name="connsiteX4" fmla="*/ 142021 w 1710397"/>
              <a:gd name="connsiteY4" fmla="*/ 581033 h 1708044"/>
              <a:gd name="connsiteX0" fmla="*/ 313243 w 1881619"/>
              <a:gd name="connsiteY0" fmla="*/ 582632 h 1758263"/>
              <a:gd name="connsiteX1" fmla="*/ 1569049 w 1881619"/>
              <a:gd name="connsiteY1" fmla="*/ 128981 h 1758263"/>
              <a:gd name="connsiteX2" fmla="*/ 1645062 w 1881619"/>
              <a:gd name="connsiteY2" fmla="*/ 1443804 h 1758263"/>
              <a:gd name="connsiteX3" fmla="*/ 355546 w 1881619"/>
              <a:gd name="connsiteY3" fmla="*/ 1626179 h 1758263"/>
              <a:gd name="connsiteX4" fmla="*/ 313243 w 1881619"/>
              <a:gd name="connsiteY4" fmla="*/ 582632 h 1758263"/>
              <a:gd name="connsiteX0" fmla="*/ 139893 w 1708269"/>
              <a:gd name="connsiteY0" fmla="*/ 582632 h 1758263"/>
              <a:gd name="connsiteX1" fmla="*/ 1395699 w 1708269"/>
              <a:gd name="connsiteY1" fmla="*/ 128981 h 1758263"/>
              <a:gd name="connsiteX2" fmla="*/ 1471712 w 1708269"/>
              <a:gd name="connsiteY2" fmla="*/ 1443804 h 1758263"/>
              <a:gd name="connsiteX3" fmla="*/ 182196 w 1708269"/>
              <a:gd name="connsiteY3" fmla="*/ 1626179 h 1758263"/>
              <a:gd name="connsiteX4" fmla="*/ 139893 w 1708269"/>
              <a:gd name="connsiteY4" fmla="*/ 582632 h 1758263"/>
              <a:gd name="connsiteX0" fmla="*/ 178664 w 1747040"/>
              <a:gd name="connsiteY0" fmla="*/ 582632 h 1758263"/>
              <a:gd name="connsiteX1" fmla="*/ 1434470 w 1747040"/>
              <a:gd name="connsiteY1" fmla="*/ 128981 h 1758263"/>
              <a:gd name="connsiteX2" fmla="*/ 1510483 w 1747040"/>
              <a:gd name="connsiteY2" fmla="*/ 1443804 h 1758263"/>
              <a:gd name="connsiteX3" fmla="*/ 220967 w 1747040"/>
              <a:gd name="connsiteY3" fmla="*/ 1626179 h 1758263"/>
              <a:gd name="connsiteX4" fmla="*/ 178664 w 1747040"/>
              <a:gd name="connsiteY4" fmla="*/ 582632 h 1758263"/>
              <a:gd name="connsiteX0" fmla="*/ 178664 w 1747040"/>
              <a:gd name="connsiteY0" fmla="*/ 582632 h 1758263"/>
              <a:gd name="connsiteX1" fmla="*/ 1434470 w 1747040"/>
              <a:gd name="connsiteY1" fmla="*/ 128981 h 1758263"/>
              <a:gd name="connsiteX2" fmla="*/ 1510483 w 1747040"/>
              <a:gd name="connsiteY2" fmla="*/ 1443804 h 1758263"/>
              <a:gd name="connsiteX3" fmla="*/ 220967 w 1747040"/>
              <a:gd name="connsiteY3" fmla="*/ 1626179 h 1758263"/>
              <a:gd name="connsiteX4" fmla="*/ 178664 w 1747040"/>
              <a:gd name="connsiteY4" fmla="*/ 582632 h 1758263"/>
              <a:gd name="connsiteX0" fmla="*/ 178664 w 1747040"/>
              <a:gd name="connsiteY0" fmla="*/ 582632 h 1722732"/>
              <a:gd name="connsiteX1" fmla="*/ 1434470 w 1747040"/>
              <a:gd name="connsiteY1" fmla="*/ 128981 h 1722732"/>
              <a:gd name="connsiteX2" fmla="*/ 1510483 w 1747040"/>
              <a:gd name="connsiteY2" fmla="*/ 1443804 h 1722732"/>
              <a:gd name="connsiteX3" fmla="*/ 220967 w 1747040"/>
              <a:gd name="connsiteY3" fmla="*/ 1626179 h 1722732"/>
              <a:gd name="connsiteX4" fmla="*/ 178664 w 1747040"/>
              <a:gd name="connsiteY4" fmla="*/ 582632 h 1722732"/>
              <a:gd name="connsiteX0" fmla="*/ 178664 w 1747040"/>
              <a:gd name="connsiteY0" fmla="*/ 582632 h 1722732"/>
              <a:gd name="connsiteX1" fmla="*/ 1434470 w 1747040"/>
              <a:gd name="connsiteY1" fmla="*/ 128981 h 1722732"/>
              <a:gd name="connsiteX2" fmla="*/ 1510483 w 1747040"/>
              <a:gd name="connsiteY2" fmla="*/ 1443804 h 1722732"/>
              <a:gd name="connsiteX3" fmla="*/ 220967 w 1747040"/>
              <a:gd name="connsiteY3" fmla="*/ 1626179 h 1722732"/>
              <a:gd name="connsiteX4" fmla="*/ 178664 w 1747040"/>
              <a:gd name="connsiteY4" fmla="*/ 582632 h 1722732"/>
              <a:gd name="connsiteX0" fmla="*/ 178664 w 1747040"/>
              <a:gd name="connsiteY0" fmla="*/ 582632 h 1737678"/>
              <a:gd name="connsiteX1" fmla="*/ 1434470 w 1747040"/>
              <a:gd name="connsiteY1" fmla="*/ 128981 h 1737678"/>
              <a:gd name="connsiteX2" fmla="*/ 1510483 w 1747040"/>
              <a:gd name="connsiteY2" fmla="*/ 1443804 h 1737678"/>
              <a:gd name="connsiteX3" fmla="*/ 220967 w 1747040"/>
              <a:gd name="connsiteY3" fmla="*/ 1626179 h 1737678"/>
              <a:gd name="connsiteX4" fmla="*/ 178664 w 1747040"/>
              <a:gd name="connsiteY4" fmla="*/ 582632 h 1737678"/>
              <a:gd name="connsiteX0" fmla="*/ 178664 w 1723429"/>
              <a:gd name="connsiteY0" fmla="*/ 582632 h 1737678"/>
              <a:gd name="connsiteX1" fmla="*/ 1434470 w 1723429"/>
              <a:gd name="connsiteY1" fmla="*/ 128981 h 1737678"/>
              <a:gd name="connsiteX2" fmla="*/ 1510483 w 1723429"/>
              <a:gd name="connsiteY2" fmla="*/ 1443804 h 1737678"/>
              <a:gd name="connsiteX3" fmla="*/ 220967 w 1723429"/>
              <a:gd name="connsiteY3" fmla="*/ 1626179 h 1737678"/>
              <a:gd name="connsiteX4" fmla="*/ 178664 w 1723429"/>
              <a:gd name="connsiteY4" fmla="*/ 582632 h 1737678"/>
              <a:gd name="connsiteX0" fmla="*/ 178664 w 1723429"/>
              <a:gd name="connsiteY0" fmla="*/ 582632 h 1764261"/>
              <a:gd name="connsiteX1" fmla="*/ 1434470 w 1723429"/>
              <a:gd name="connsiteY1" fmla="*/ 128981 h 1764261"/>
              <a:gd name="connsiteX2" fmla="*/ 1510483 w 1723429"/>
              <a:gd name="connsiteY2" fmla="*/ 1443804 h 1764261"/>
              <a:gd name="connsiteX3" fmla="*/ 220967 w 1723429"/>
              <a:gd name="connsiteY3" fmla="*/ 1626179 h 1764261"/>
              <a:gd name="connsiteX4" fmla="*/ 178664 w 1723429"/>
              <a:gd name="connsiteY4" fmla="*/ 582632 h 1764261"/>
              <a:gd name="connsiteX0" fmla="*/ 178664 w 1725738"/>
              <a:gd name="connsiteY0" fmla="*/ 582632 h 1764261"/>
              <a:gd name="connsiteX1" fmla="*/ 1434470 w 1725738"/>
              <a:gd name="connsiteY1" fmla="*/ 128981 h 1764261"/>
              <a:gd name="connsiteX2" fmla="*/ 1510483 w 1725738"/>
              <a:gd name="connsiteY2" fmla="*/ 1443804 h 1764261"/>
              <a:gd name="connsiteX3" fmla="*/ 220967 w 1725738"/>
              <a:gd name="connsiteY3" fmla="*/ 1626179 h 1764261"/>
              <a:gd name="connsiteX4" fmla="*/ 178664 w 1725738"/>
              <a:gd name="connsiteY4" fmla="*/ 582632 h 176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5738" h="1764261">
                <a:moveTo>
                  <a:pt x="178664" y="582632"/>
                </a:moveTo>
                <a:cubicBezTo>
                  <a:pt x="380915" y="333099"/>
                  <a:pt x="960088" y="-260610"/>
                  <a:pt x="1434470" y="128981"/>
                </a:cubicBezTo>
                <a:cubicBezTo>
                  <a:pt x="1866177" y="590103"/>
                  <a:pt x="1753651" y="1220433"/>
                  <a:pt x="1510483" y="1443804"/>
                </a:cubicBezTo>
                <a:cubicBezTo>
                  <a:pt x="1197093" y="1784276"/>
                  <a:pt x="496910" y="1867106"/>
                  <a:pt x="220967" y="1626179"/>
                </a:cubicBezTo>
                <a:cubicBezTo>
                  <a:pt x="-108767" y="1477141"/>
                  <a:pt x="-23587" y="832165"/>
                  <a:pt x="178664" y="582632"/>
                </a:cubicBezTo>
                <a:close/>
              </a:path>
            </a:pathLst>
          </a:custGeom>
          <a:solidFill>
            <a:srgbClr val="F1FBFD"/>
          </a:solidFill>
          <a:ln>
            <a:noFill/>
          </a:ln>
          <a:effectLst>
            <a:outerShdw blurRad="1270000" sx="156000" sy="156000" algn="ctr" rotWithShape="0">
              <a:srgbClr val="F1FBF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1294" y="2904565"/>
            <a:ext cx="4222376" cy="2971800"/>
          </a:xfrm>
          <a:custGeom>
            <a:avLst/>
            <a:gdLst>
              <a:gd name="connsiteX0" fmla="*/ 0 w 4222376"/>
              <a:gd name="connsiteY0" fmla="*/ 0 h 2971800"/>
              <a:gd name="connsiteX1" fmla="*/ 4222376 w 4222376"/>
              <a:gd name="connsiteY1" fmla="*/ 0 h 2971800"/>
              <a:gd name="connsiteX2" fmla="*/ 4222376 w 4222376"/>
              <a:gd name="connsiteY2" fmla="*/ 2971800 h 2971800"/>
              <a:gd name="connsiteX3" fmla="*/ 811299 w 4222376"/>
              <a:gd name="connsiteY3" fmla="*/ 2971800 h 2971800"/>
              <a:gd name="connsiteX4" fmla="*/ 0 w 4222376"/>
              <a:gd name="connsiteY4" fmla="*/ 2160501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2376" h="2971800">
                <a:moveTo>
                  <a:pt x="0" y="0"/>
                </a:moveTo>
                <a:lnTo>
                  <a:pt x="4222376" y="0"/>
                </a:lnTo>
                <a:lnTo>
                  <a:pt x="4222376" y="2971800"/>
                </a:lnTo>
                <a:lnTo>
                  <a:pt x="811299" y="2971800"/>
                </a:lnTo>
                <a:cubicBezTo>
                  <a:pt x="363231" y="2971800"/>
                  <a:pt x="0" y="2608569"/>
                  <a:pt x="0" y="21605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199094" y="2904565"/>
            <a:ext cx="4222376" cy="2971800"/>
          </a:xfrm>
          <a:custGeom>
            <a:avLst/>
            <a:gdLst>
              <a:gd name="connsiteX0" fmla="*/ 0 w 4222376"/>
              <a:gd name="connsiteY0" fmla="*/ 0 h 2971800"/>
              <a:gd name="connsiteX1" fmla="*/ 4222376 w 4222376"/>
              <a:gd name="connsiteY1" fmla="*/ 0 h 2971800"/>
              <a:gd name="connsiteX2" fmla="*/ 4222376 w 4222376"/>
              <a:gd name="connsiteY2" fmla="*/ 2971800 h 2971800"/>
              <a:gd name="connsiteX3" fmla="*/ 811299 w 4222376"/>
              <a:gd name="connsiteY3" fmla="*/ 2971800 h 2971800"/>
              <a:gd name="connsiteX4" fmla="*/ 0 w 4222376"/>
              <a:gd name="connsiteY4" fmla="*/ 2160501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2376" h="2971800">
                <a:moveTo>
                  <a:pt x="0" y="0"/>
                </a:moveTo>
                <a:lnTo>
                  <a:pt x="4222376" y="0"/>
                </a:lnTo>
                <a:lnTo>
                  <a:pt x="4222376" y="2971800"/>
                </a:lnTo>
                <a:lnTo>
                  <a:pt x="811299" y="2971800"/>
                </a:lnTo>
                <a:cubicBezTo>
                  <a:pt x="363231" y="2971800"/>
                  <a:pt x="0" y="2608569"/>
                  <a:pt x="0" y="21605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590872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7620000" y="2014538"/>
            <a:ext cx="3063875" cy="306387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877685" y="4069081"/>
            <a:ext cx="1484630" cy="148463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10137332" y="1897969"/>
            <a:ext cx="1093086" cy="109308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300123" y="2827847"/>
            <a:ext cx="718628" cy="71862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889595" y="5593735"/>
            <a:ext cx="718628" cy="71862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934834" y="780588"/>
            <a:ext cx="718628" cy="71862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0683875" y="4034859"/>
            <a:ext cx="718628" cy="71862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332586" y="1610254"/>
            <a:ext cx="718628" cy="71862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1864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45829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"/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127377"/>
              <a:gd name="connsiteY0" fmla="*/ 0 h 3409949"/>
              <a:gd name="connsiteX1" fmla="*/ 6127377 w 6127377"/>
              <a:gd name="connsiteY1" fmla="*/ 0 h 3409949"/>
              <a:gd name="connsiteX2" fmla="*/ 6127377 w 6127377"/>
              <a:gd name="connsiteY2" fmla="*/ 2502773 h 3409949"/>
              <a:gd name="connsiteX3" fmla="*/ 5220201 w 6127377"/>
              <a:gd name="connsiteY3" fmla="*/ 3409949 h 3409949"/>
              <a:gd name="connsiteX4" fmla="*/ 0 w 6127377"/>
              <a:gd name="connsiteY4" fmla="*/ 3409949 h 3409949"/>
              <a:gd name="connsiteX5" fmla="*/ 0 w 6127377"/>
              <a:gd name="connsiteY5" fmla="*/ 0 h 340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7377" h="3409949">
                <a:moveTo>
                  <a:pt x="0" y="0"/>
                </a:moveTo>
                <a:lnTo>
                  <a:pt x="6127377" y="0"/>
                </a:lnTo>
                <a:lnTo>
                  <a:pt x="6127377" y="2502773"/>
                </a:lnTo>
                <a:cubicBezTo>
                  <a:pt x="6127377" y="3003792"/>
                  <a:pt x="5721220" y="3409949"/>
                  <a:pt x="5220201" y="3409949"/>
                </a:cubicBezTo>
                <a:lnTo>
                  <a:pt x="0" y="34099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456175" y="3347652"/>
            <a:ext cx="1826579" cy="1946571"/>
          </a:xfrm>
          <a:custGeom>
            <a:avLst/>
            <a:gdLst>
              <a:gd name="connsiteX0" fmla="*/ 626482 w 1747460"/>
              <a:gd name="connsiteY0" fmla="*/ 1 h 1755231"/>
              <a:gd name="connsiteX1" fmla="*/ 1476031 w 1747460"/>
              <a:gd name="connsiteY1" fmla="*/ 515768 h 1755231"/>
              <a:gd name="connsiteX2" fmla="*/ 1523469 w 1747460"/>
              <a:gd name="connsiteY2" fmla="*/ 1525791 h 1755231"/>
              <a:gd name="connsiteX3" fmla="*/ 357778 w 1747460"/>
              <a:gd name="connsiteY3" fmla="*/ 1565291 h 1755231"/>
              <a:gd name="connsiteX4" fmla="*/ 296425 w 1747460"/>
              <a:gd name="connsiteY4" fmla="*/ 112169 h 1755231"/>
              <a:gd name="connsiteX5" fmla="*/ 626482 w 1747460"/>
              <a:gd name="connsiteY5" fmla="*/ 1 h 1755231"/>
              <a:gd name="connsiteX0" fmla="*/ 626482 w 1692947"/>
              <a:gd name="connsiteY0" fmla="*/ 1 h 1755231"/>
              <a:gd name="connsiteX1" fmla="*/ 1367390 w 1692947"/>
              <a:gd name="connsiteY1" fmla="*/ 606303 h 1755231"/>
              <a:gd name="connsiteX2" fmla="*/ 1523469 w 1692947"/>
              <a:gd name="connsiteY2" fmla="*/ 1525791 h 1755231"/>
              <a:gd name="connsiteX3" fmla="*/ 357778 w 1692947"/>
              <a:gd name="connsiteY3" fmla="*/ 1565291 h 1755231"/>
              <a:gd name="connsiteX4" fmla="*/ 296425 w 1692947"/>
              <a:gd name="connsiteY4" fmla="*/ 112169 h 1755231"/>
              <a:gd name="connsiteX5" fmla="*/ 626482 w 1692947"/>
              <a:gd name="connsiteY5" fmla="*/ 1 h 1755231"/>
              <a:gd name="connsiteX0" fmla="*/ 852818 w 1610135"/>
              <a:gd name="connsiteY0" fmla="*/ 0 h 1827658"/>
              <a:gd name="connsiteX1" fmla="*/ 1367390 w 1610135"/>
              <a:gd name="connsiteY1" fmla="*/ 678730 h 1827658"/>
              <a:gd name="connsiteX2" fmla="*/ 1523469 w 1610135"/>
              <a:gd name="connsiteY2" fmla="*/ 1598218 h 1827658"/>
              <a:gd name="connsiteX3" fmla="*/ 357778 w 1610135"/>
              <a:gd name="connsiteY3" fmla="*/ 1637718 h 1827658"/>
              <a:gd name="connsiteX4" fmla="*/ 296425 w 1610135"/>
              <a:gd name="connsiteY4" fmla="*/ 184596 h 1827658"/>
              <a:gd name="connsiteX5" fmla="*/ 852818 w 1610135"/>
              <a:gd name="connsiteY5" fmla="*/ 0 h 1827658"/>
              <a:gd name="connsiteX0" fmla="*/ 852818 w 1810566"/>
              <a:gd name="connsiteY0" fmla="*/ 0 h 1781316"/>
              <a:gd name="connsiteX1" fmla="*/ 1367390 w 1810566"/>
              <a:gd name="connsiteY1" fmla="*/ 678730 h 1781316"/>
              <a:gd name="connsiteX2" fmla="*/ 1749805 w 1810566"/>
              <a:gd name="connsiteY2" fmla="*/ 1489577 h 1781316"/>
              <a:gd name="connsiteX3" fmla="*/ 357778 w 1810566"/>
              <a:gd name="connsiteY3" fmla="*/ 1637718 h 1781316"/>
              <a:gd name="connsiteX4" fmla="*/ 296425 w 1810566"/>
              <a:gd name="connsiteY4" fmla="*/ 184596 h 1781316"/>
              <a:gd name="connsiteX5" fmla="*/ 852818 w 1810566"/>
              <a:gd name="connsiteY5" fmla="*/ 0 h 1781316"/>
              <a:gd name="connsiteX0" fmla="*/ 852818 w 1889441"/>
              <a:gd name="connsiteY0" fmla="*/ 0 h 1781316"/>
              <a:gd name="connsiteX1" fmla="*/ 1745460 w 1889441"/>
              <a:gd name="connsiteY1" fmla="*/ 467714 h 1781316"/>
              <a:gd name="connsiteX2" fmla="*/ 1749805 w 1889441"/>
              <a:gd name="connsiteY2" fmla="*/ 1489577 h 1781316"/>
              <a:gd name="connsiteX3" fmla="*/ 357778 w 1889441"/>
              <a:gd name="connsiteY3" fmla="*/ 1637718 h 1781316"/>
              <a:gd name="connsiteX4" fmla="*/ 296425 w 1889441"/>
              <a:gd name="connsiteY4" fmla="*/ 184596 h 1781316"/>
              <a:gd name="connsiteX5" fmla="*/ 852818 w 1889441"/>
              <a:gd name="connsiteY5" fmla="*/ 0 h 1781316"/>
              <a:gd name="connsiteX0" fmla="*/ 852818 w 1847631"/>
              <a:gd name="connsiteY0" fmla="*/ 0 h 1781316"/>
              <a:gd name="connsiteX1" fmla="*/ 1613576 w 1847631"/>
              <a:gd name="connsiteY1" fmla="*/ 669937 h 1781316"/>
              <a:gd name="connsiteX2" fmla="*/ 1749805 w 1847631"/>
              <a:gd name="connsiteY2" fmla="*/ 1489577 h 1781316"/>
              <a:gd name="connsiteX3" fmla="*/ 357778 w 1847631"/>
              <a:gd name="connsiteY3" fmla="*/ 1637718 h 1781316"/>
              <a:gd name="connsiteX4" fmla="*/ 296425 w 1847631"/>
              <a:gd name="connsiteY4" fmla="*/ 184596 h 1781316"/>
              <a:gd name="connsiteX5" fmla="*/ 852818 w 1847631"/>
              <a:gd name="connsiteY5" fmla="*/ 0 h 1781316"/>
              <a:gd name="connsiteX0" fmla="*/ 852818 w 1903923"/>
              <a:gd name="connsiteY0" fmla="*/ 0 h 1781316"/>
              <a:gd name="connsiteX1" fmla="*/ 1613576 w 1903923"/>
              <a:gd name="connsiteY1" fmla="*/ 669937 h 1781316"/>
              <a:gd name="connsiteX2" fmla="*/ 1749805 w 1903923"/>
              <a:gd name="connsiteY2" fmla="*/ 1489577 h 1781316"/>
              <a:gd name="connsiteX3" fmla="*/ 357778 w 1903923"/>
              <a:gd name="connsiteY3" fmla="*/ 1637718 h 1781316"/>
              <a:gd name="connsiteX4" fmla="*/ 296425 w 1903923"/>
              <a:gd name="connsiteY4" fmla="*/ 184596 h 1781316"/>
              <a:gd name="connsiteX5" fmla="*/ 852818 w 1903923"/>
              <a:gd name="connsiteY5" fmla="*/ 0 h 1781316"/>
              <a:gd name="connsiteX0" fmla="*/ 1160549 w 1837988"/>
              <a:gd name="connsiteY0" fmla="*/ 0 h 1842862"/>
              <a:gd name="connsiteX1" fmla="*/ 1613576 w 1837988"/>
              <a:gd name="connsiteY1" fmla="*/ 731483 h 1842862"/>
              <a:gd name="connsiteX2" fmla="*/ 1749805 w 1837988"/>
              <a:gd name="connsiteY2" fmla="*/ 1551123 h 1842862"/>
              <a:gd name="connsiteX3" fmla="*/ 357778 w 1837988"/>
              <a:gd name="connsiteY3" fmla="*/ 1699264 h 1842862"/>
              <a:gd name="connsiteX4" fmla="*/ 296425 w 1837988"/>
              <a:gd name="connsiteY4" fmla="*/ 246142 h 1842862"/>
              <a:gd name="connsiteX5" fmla="*/ 1160549 w 1837988"/>
              <a:gd name="connsiteY5" fmla="*/ 0 h 1842862"/>
              <a:gd name="connsiteX0" fmla="*/ 1160549 w 1910219"/>
              <a:gd name="connsiteY0" fmla="*/ 0 h 1842862"/>
              <a:gd name="connsiteX1" fmla="*/ 1613576 w 1910219"/>
              <a:gd name="connsiteY1" fmla="*/ 731483 h 1842862"/>
              <a:gd name="connsiteX2" fmla="*/ 1749805 w 1910219"/>
              <a:gd name="connsiteY2" fmla="*/ 1551123 h 1842862"/>
              <a:gd name="connsiteX3" fmla="*/ 357778 w 1910219"/>
              <a:gd name="connsiteY3" fmla="*/ 1699264 h 1842862"/>
              <a:gd name="connsiteX4" fmla="*/ 296425 w 1910219"/>
              <a:gd name="connsiteY4" fmla="*/ 246142 h 1842862"/>
              <a:gd name="connsiteX5" fmla="*/ 1160549 w 1910219"/>
              <a:gd name="connsiteY5" fmla="*/ 0 h 1842862"/>
              <a:gd name="connsiteX0" fmla="*/ 1600164 w 1826579"/>
              <a:gd name="connsiteY0" fmla="*/ 1 h 1754940"/>
              <a:gd name="connsiteX1" fmla="*/ 1613576 w 1826579"/>
              <a:gd name="connsiteY1" fmla="*/ 643561 h 1754940"/>
              <a:gd name="connsiteX2" fmla="*/ 1749805 w 1826579"/>
              <a:gd name="connsiteY2" fmla="*/ 1463201 h 1754940"/>
              <a:gd name="connsiteX3" fmla="*/ 357778 w 1826579"/>
              <a:gd name="connsiteY3" fmla="*/ 1611342 h 1754940"/>
              <a:gd name="connsiteX4" fmla="*/ 296425 w 1826579"/>
              <a:gd name="connsiteY4" fmla="*/ 158220 h 1754940"/>
              <a:gd name="connsiteX5" fmla="*/ 1600164 w 1826579"/>
              <a:gd name="connsiteY5" fmla="*/ 1 h 1754940"/>
              <a:gd name="connsiteX0" fmla="*/ 1600164 w 1826579"/>
              <a:gd name="connsiteY0" fmla="*/ 191632 h 1946571"/>
              <a:gd name="connsiteX1" fmla="*/ 1613576 w 1826579"/>
              <a:gd name="connsiteY1" fmla="*/ 835192 h 1946571"/>
              <a:gd name="connsiteX2" fmla="*/ 1749805 w 1826579"/>
              <a:gd name="connsiteY2" fmla="*/ 1654832 h 1946571"/>
              <a:gd name="connsiteX3" fmla="*/ 357778 w 1826579"/>
              <a:gd name="connsiteY3" fmla="*/ 1802973 h 1946571"/>
              <a:gd name="connsiteX4" fmla="*/ 296425 w 1826579"/>
              <a:gd name="connsiteY4" fmla="*/ 349851 h 1946571"/>
              <a:gd name="connsiteX5" fmla="*/ 1600164 w 1826579"/>
              <a:gd name="connsiteY5" fmla="*/ 191632 h 1946571"/>
              <a:gd name="connsiteX0" fmla="*/ 1600164 w 1826579"/>
              <a:gd name="connsiteY0" fmla="*/ 191632 h 1946571"/>
              <a:gd name="connsiteX1" fmla="*/ 1613576 w 1826579"/>
              <a:gd name="connsiteY1" fmla="*/ 835192 h 1946571"/>
              <a:gd name="connsiteX2" fmla="*/ 1749805 w 1826579"/>
              <a:gd name="connsiteY2" fmla="*/ 1654832 h 1946571"/>
              <a:gd name="connsiteX3" fmla="*/ 357778 w 1826579"/>
              <a:gd name="connsiteY3" fmla="*/ 1802973 h 1946571"/>
              <a:gd name="connsiteX4" fmla="*/ 296425 w 1826579"/>
              <a:gd name="connsiteY4" fmla="*/ 349851 h 1946571"/>
              <a:gd name="connsiteX5" fmla="*/ 1600164 w 1826579"/>
              <a:gd name="connsiteY5" fmla="*/ 191632 h 194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6579" h="1946571">
                <a:moveTo>
                  <a:pt x="1600164" y="191632"/>
                </a:moveTo>
                <a:cubicBezTo>
                  <a:pt x="1812989" y="411445"/>
                  <a:pt x="1588636" y="591325"/>
                  <a:pt x="1613576" y="835192"/>
                </a:cubicBezTo>
                <a:cubicBezTo>
                  <a:pt x="1638516" y="1079059"/>
                  <a:pt x="1973923" y="1463211"/>
                  <a:pt x="1749805" y="1654832"/>
                </a:cubicBezTo>
                <a:cubicBezTo>
                  <a:pt x="1261790" y="1973079"/>
                  <a:pt x="633721" y="2043900"/>
                  <a:pt x="357778" y="1802973"/>
                </a:cubicBezTo>
                <a:cubicBezTo>
                  <a:pt x="-295806" y="1034810"/>
                  <a:pt x="110050" y="524772"/>
                  <a:pt x="296425" y="349851"/>
                </a:cubicBezTo>
                <a:cubicBezTo>
                  <a:pt x="366316" y="284256"/>
                  <a:pt x="920312" y="-291948"/>
                  <a:pt x="1600164" y="1916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8902531" y="3428677"/>
            <a:ext cx="1915107" cy="1979676"/>
          </a:xfrm>
          <a:custGeom>
            <a:avLst/>
            <a:gdLst>
              <a:gd name="connsiteX0" fmla="*/ 1066563 w 1725739"/>
              <a:gd name="connsiteY0" fmla="*/ 416 h 1764262"/>
              <a:gd name="connsiteX1" fmla="*/ 1434471 w 1725739"/>
              <a:gd name="connsiteY1" fmla="*/ 128982 h 1764262"/>
              <a:gd name="connsiteX2" fmla="*/ 1510484 w 1725739"/>
              <a:gd name="connsiteY2" fmla="*/ 1443805 h 1764262"/>
              <a:gd name="connsiteX3" fmla="*/ 220968 w 1725739"/>
              <a:gd name="connsiteY3" fmla="*/ 1626180 h 1764262"/>
              <a:gd name="connsiteX4" fmla="*/ 178665 w 1725739"/>
              <a:gd name="connsiteY4" fmla="*/ 582633 h 1764262"/>
              <a:gd name="connsiteX5" fmla="*/ 1066563 w 1725739"/>
              <a:gd name="connsiteY5" fmla="*/ 416 h 1764262"/>
              <a:gd name="connsiteX0" fmla="*/ 903600 w 1725739"/>
              <a:gd name="connsiteY0" fmla="*/ 80 h 1935942"/>
              <a:gd name="connsiteX1" fmla="*/ 1434471 w 1725739"/>
              <a:gd name="connsiteY1" fmla="*/ 300662 h 1935942"/>
              <a:gd name="connsiteX2" fmla="*/ 1510484 w 1725739"/>
              <a:gd name="connsiteY2" fmla="*/ 1615485 h 1935942"/>
              <a:gd name="connsiteX3" fmla="*/ 220968 w 1725739"/>
              <a:gd name="connsiteY3" fmla="*/ 1797860 h 1935942"/>
              <a:gd name="connsiteX4" fmla="*/ 178665 w 1725739"/>
              <a:gd name="connsiteY4" fmla="*/ 754313 h 1935942"/>
              <a:gd name="connsiteX5" fmla="*/ 903600 w 1725739"/>
              <a:gd name="connsiteY5" fmla="*/ 80 h 1935942"/>
              <a:gd name="connsiteX0" fmla="*/ 903600 w 1799895"/>
              <a:gd name="connsiteY0" fmla="*/ 102 h 1935964"/>
              <a:gd name="connsiteX1" fmla="*/ 1561219 w 1799895"/>
              <a:gd name="connsiteY1" fmla="*/ 255417 h 1935964"/>
              <a:gd name="connsiteX2" fmla="*/ 1510484 w 1799895"/>
              <a:gd name="connsiteY2" fmla="*/ 1615507 h 1935964"/>
              <a:gd name="connsiteX3" fmla="*/ 220968 w 1799895"/>
              <a:gd name="connsiteY3" fmla="*/ 1797882 h 1935964"/>
              <a:gd name="connsiteX4" fmla="*/ 178665 w 1799895"/>
              <a:gd name="connsiteY4" fmla="*/ 754335 h 1935964"/>
              <a:gd name="connsiteX5" fmla="*/ 903600 w 1799895"/>
              <a:gd name="connsiteY5" fmla="*/ 102 h 1935964"/>
              <a:gd name="connsiteX0" fmla="*/ 903600 w 1852488"/>
              <a:gd name="connsiteY0" fmla="*/ 102 h 1979411"/>
              <a:gd name="connsiteX1" fmla="*/ 1561219 w 1852488"/>
              <a:gd name="connsiteY1" fmla="*/ 255417 h 1979411"/>
              <a:gd name="connsiteX2" fmla="*/ 1637233 w 1852488"/>
              <a:gd name="connsiteY2" fmla="*/ 1724149 h 1979411"/>
              <a:gd name="connsiteX3" fmla="*/ 220968 w 1852488"/>
              <a:gd name="connsiteY3" fmla="*/ 1797882 h 1979411"/>
              <a:gd name="connsiteX4" fmla="*/ 178665 w 1852488"/>
              <a:gd name="connsiteY4" fmla="*/ 754335 h 1979411"/>
              <a:gd name="connsiteX5" fmla="*/ 903600 w 1852488"/>
              <a:gd name="connsiteY5" fmla="*/ 102 h 1979411"/>
              <a:gd name="connsiteX0" fmla="*/ 903600 w 1915107"/>
              <a:gd name="connsiteY0" fmla="*/ 36 h 1979345"/>
              <a:gd name="connsiteX1" fmla="*/ 1669861 w 1915107"/>
              <a:gd name="connsiteY1" fmla="*/ 572223 h 1979345"/>
              <a:gd name="connsiteX2" fmla="*/ 1637233 w 1915107"/>
              <a:gd name="connsiteY2" fmla="*/ 1724083 h 1979345"/>
              <a:gd name="connsiteX3" fmla="*/ 220968 w 1915107"/>
              <a:gd name="connsiteY3" fmla="*/ 1797816 h 1979345"/>
              <a:gd name="connsiteX4" fmla="*/ 178665 w 1915107"/>
              <a:gd name="connsiteY4" fmla="*/ 754269 h 1979345"/>
              <a:gd name="connsiteX5" fmla="*/ 903600 w 1915107"/>
              <a:gd name="connsiteY5" fmla="*/ 36 h 1979345"/>
              <a:gd name="connsiteX0" fmla="*/ 903600 w 1915107"/>
              <a:gd name="connsiteY0" fmla="*/ 3139 h 1982448"/>
              <a:gd name="connsiteX1" fmla="*/ 1669861 w 1915107"/>
              <a:gd name="connsiteY1" fmla="*/ 575326 h 1982448"/>
              <a:gd name="connsiteX2" fmla="*/ 1637233 w 1915107"/>
              <a:gd name="connsiteY2" fmla="*/ 1727186 h 1982448"/>
              <a:gd name="connsiteX3" fmla="*/ 220968 w 1915107"/>
              <a:gd name="connsiteY3" fmla="*/ 1800919 h 1982448"/>
              <a:gd name="connsiteX4" fmla="*/ 178665 w 1915107"/>
              <a:gd name="connsiteY4" fmla="*/ 757372 h 1982448"/>
              <a:gd name="connsiteX5" fmla="*/ 903600 w 1915107"/>
              <a:gd name="connsiteY5" fmla="*/ 3139 h 1982448"/>
              <a:gd name="connsiteX0" fmla="*/ 903600 w 1915107"/>
              <a:gd name="connsiteY0" fmla="*/ 367 h 1979676"/>
              <a:gd name="connsiteX1" fmla="*/ 1669861 w 1915107"/>
              <a:gd name="connsiteY1" fmla="*/ 572554 h 1979676"/>
              <a:gd name="connsiteX2" fmla="*/ 1637233 w 1915107"/>
              <a:gd name="connsiteY2" fmla="*/ 1724414 h 1979676"/>
              <a:gd name="connsiteX3" fmla="*/ 220968 w 1915107"/>
              <a:gd name="connsiteY3" fmla="*/ 1798147 h 1979676"/>
              <a:gd name="connsiteX4" fmla="*/ 178665 w 1915107"/>
              <a:gd name="connsiteY4" fmla="*/ 754600 h 1979676"/>
              <a:gd name="connsiteX5" fmla="*/ 903600 w 1915107"/>
              <a:gd name="connsiteY5" fmla="*/ 367 h 197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5107" h="1979676">
                <a:moveTo>
                  <a:pt x="903600" y="367"/>
                </a:moveTo>
                <a:cubicBezTo>
                  <a:pt x="1027768" y="-4406"/>
                  <a:pt x="1195983" y="29778"/>
                  <a:pt x="1669861" y="572554"/>
                </a:cubicBezTo>
                <a:cubicBezTo>
                  <a:pt x="2101568" y="1033676"/>
                  <a:pt x="1880401" y="1501043"/>
                  <a:pt x="1637233" y="1724414"/>
                </a:cubicBezTo>
                <a:cubicBezTo>
                  <a:pt x="1323843" y="2064886"/>
                  <a:pt x="496911" y="2039074"/>
                  <a:pt x="220968" y="1798147"/>
                </a:cubicBezTo>
                <a:cubicBezTo>
                  <a:pt x="-108766" y="1649109"/>
                  <a:pt x="-23586" y="1004133"/>
                  <a:pt x="178665" y="754600"/>
                </a:cubicBezTo>
                <a:cubicBezTo>
                  <a:pt x="330354" y="567450"/>
                  <a:pt x="531097" y="14686"/>
                  <a:pt x="903600" y="36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6199543" y="3461853"/>
            <a:ext cx="1890551" cy="2090551"/>
          </a:xfrm>
          <a:custGeom>
            <a:avLst/>
            <a:gdLst>
              <a:gd name="connsiteX0" fmla="*/ 580491 w 1777641"/>
              <a:gd name="connsiteY0" fmla="*/ 141 h 1832562"/>
              <a:gd name="connsiteX1" fmla="*/ 1488749 w 1777641"/>
              <a:gd name="connsiteY1" fmla="*/ 592809 h 1832562"/>
              <a:gd name="connsiteX2" fmla="*/ 1574287 w 1777641"/>
              <a:gd name="connsiteY2" fmla="*/ 1656172 h 1832562"/>
              <a:gd name="connsiteX3" fmla="*/ 317156 w 1777641"/>
              <a:gd name="connsiteY3" fmla="*/ 1680432 h 1832562"/>
              <a:gd name="connsiteX4" fmla="*/ 286283 w 1777641"/>
              <a:gd name="connsiteY4" fmla="*/ 120630 h 1832562"/>
              <a:gd name="connsiteX5" fmla="*/ 580491 w 1777641"/>
              <a:gd name="connsiteY5" fmla="*/ 141 h 1832562"/>
              <a:gd name="connsiteX0" fmla="*/ 580491 w 1777641"/>
              <a:gd name="connsiteY0" fmla="*/ 71952 h 1904373"/>
              <a:gd name="connsiteX1" fmla="*/ 1488749 w 1777641"/>
              <a:gd name="connsiteY1" fmla="*/ 664620 h 1904373"/>
              <a:gd name="connsiteX2" fmla="*/ 1574287 w 1777641"/>
              <a:gd name="connsiteY2" fmla="*/ 1727983 h 1904373"/>
              <a:gd name="connsiteX3" fmla="*/ 317156 w 1777641"/>
              <a:gd name="connsiteY3" fmla="*/ 1752243 h 1904373"/>
              <a:gd name="connsiteX4" fmla="*/ 286283 w 1777641"/>
              <a:gd name="connsiteY4" fmla="*/ 192441 h 1904373"/>
              <a:gd name="connsiteX5" fmla="*/ 580491 w 1777641"/>
              <a:gd name="connsiteY5" fmla="*/ 71952 h 1904373"/>
              <a:gd name="connsiteX0" fmla="*/ 580491 w 1840450"/>
              <a:gd name="connsiteY0" fmla="*/ 75290 h 1907711"/>
              <a:gd name="connsiteX1" fmla="*/ 1597391 w 1840450"/>
              <a:gd name="connsiteY1" fmla="*/ 640797 h 1907711"/>
              <a:gd name="connsiteX2" fmla="*/ 1574287 w 1840450"/>
              <a:gd name="connsiteY2" fmla="*/ 1731321 h 1907711"/>
              <a:gd name="connsiteX3" fmla="*/ 317156 w 1840450"/>
              <a:gd name="connsiteY3" fmla="*/ 1755581 h 1907711"/>
              <a:gd name="connsiteX4" fmla="*/ 286283 w 1840450"/>
              <a:gd name="connsiteY4" fmla="*/ 195779 h 1907711"/>
              <a:gd name="connsiteX5" fmla="*/ 580491 w 1840450"/>
              <a:gd name="connsiteY5" fmla="*/ 75290 h 1907711"/>
              <a:gd name="connsiteX0" fmla="*/ 580491 w 1848205"/>
              <a:gd name="connsiteY0" fmla="*/ 75290 h 1907711"/>
              <a:gd name="connsiteX1" fmla="*/ 1597391 w 1848205"/>
              <a:gd name="connsiteY1" fmla="*/ 640797 h 1907711"/>
              <a:gd name="connsiteX2" fmla="*/ 1574287 w 1848205"/>
              <a:gd name="connsiteY2" fmla="*/ 1731321 h 1907711"/>
              <a:gd name="connsiteX3" fmla="*/ 317156 w 1848205"/>
              <a:gd name="connsiteY3" fmla="*/ 1755581 h 1907711"/>
              <a:gd name="connsiteX4" fmla="*/ 286283 w 1848205"/>
              <a:gd name="connsiteY4" fmla="*/ 195779 h 1907711"/>
              <a:gd name="connsiteX5" fmla="*/ 580491 w 1848205"/>
              <a:gd name="connsiteY5" fmla="*/ 75290 h 1907711"/>
              <a:gd name="connsiteX0" fmla="*/ 675599 w 1943313"/>
              <a:gd name="connsiteY0" fmla="*/ 75290 h 1907711"/>
              <a:gd name="connsiteX1" fmla="*/ 1692499 w 1943313"/>
              <a:gd name="connsiteY1" fmla="*/ 640797 h 1907711"/>
              <a:gd name="connsiteX2" fmla="*/ 1669395 w 1943313"/>
              <a:gd name="connsiteY2" fmla="*/ 1731321 h 1907711"/>
              <a:gd name="connsiteX3" fmla="*/ 412264 w 1943313"/>
              <a:gd name="connsiteY3" fmla="*/ 1755581 h 1907711"/>
              <a:gd name="connsiteX4" fmla="*/ 381391 w 1943313"/>
              <a:gd name="connsiteY4" fmla="*/ 195779 h 1907711"/>
              <a:gd name="connsiteX5" fmla="*/ 675599 w 1943313"/>
              <a:gd name="connsiteY5" fmla="*/ 75290 h 1907711"/>
              <a:gd name="connsiteX0" fmla="*/ 675599 w 1943313"/>
              <a:gd name="connsiteY0" fmla="*/ 75290 h 1970394"/>
              <a:gd name="connsiteX1" fmla="*/ 1692499 w 1943313"/>
              <a:gd name="connsiteY1" fmla="*/ 640797 h 1970394"/>
              <a:gd name="connsiteX2" fmla="*/ 1669395 w 1943313"/>
              <a:gd name="connsiteY2" fmla="*/ 1731321 h 1970394"/>
              <a:gd name="connsiteX3" fmla="*/ 412264 w 1943313"/>
              <a:gd name="connsiteY3" fmla="*/ 1755581 h 1970394"/>
              <a:gd name="connsiteX4" fmla="*/ 381391 w 1943313"/>
              <a:gd name="connsiteY4" fmla="*/ 195779 h 1970394"/>
              <a:gd name="connsiteX5" fmla="*/ 675599 w 1943313"/>
              <a:gd name="connsiteY5" fmla="*/ 75290 h 1970394"/>
              <a:gd name="connsiteX0" fmla="*/ 675599 w 1943313"/>
              <a:gd name="connsiteY0" fmla="*/ 75290 h 2101818"/>
              <a:gd name="connsiteX1" fmla="*/ 1692499 w 1943313"/>
              <a:gd name="connsiteY1" fmla="*/ 640797 h 2101818"/>
              <a:gd name="connsiteX2" fmla="*/ 1669395 w 1943313"/>
              <a:gd name="connsiteY2" fmla="*/ 1731321 h 2101818"/>
              <a:gd name="connsiteX3" fmla="*/ 412264 w 1943313"/>
              <a:gd name="connsiteY3" fmla="*/ 1755581 h 2101818"/>
              <a:gd name="connsiteX4" fmla="*/ 381391 w 1943313"/>
              <a:gd name="connsiteY4" fmla="*/ 195779 h 2101818"/>
              <a:gd name="connsiteX5" fmla="*/ 675599 w 1943313"/>
              <a:gd name="connsiteY5" fmla="*/ 75290 h 2101818"/>
              <a:gd name="connsiteX0" fmla="*/ 675599 w 1917711"/>
              <a:gd name="connsiteY0" fmla="*/ 75290 h 2045946"/>
              <a:gd name="connsiteX1" fmla="*/ 1692499 w 1917711"/>
              <a:gd name="connsiteY1" fmla="*/ 640797 h 2045946"/>
              <a:gd name="connsiteX2" fmla="*/ 1592393 w 1917711"/>
              <a:gd name="connsiteY2" fmla="*/ 1509940 h 2045946"/>
              <a:gd name="connsiteX3" fmla="*/ 412264 w 1917711"/>
              <a:gd name="connsiteY3" fmla="*/ 1755581 h 2045946"/>
              <a:gd name="connsiteX4" fmla="*/ 381391 w 1917711"/>
              <a:gd name="connsiteY4" fmla="*/ 195779 h 2045946"/>
              <a:gd name="connsiteX5" fmla="*/ 675599 w 1917711"/>
              <a:gd name="connsiteY5" fmla="*/ 75290 h 2045946"/>
              <a:gd name="connsiteX0" fmla="*/ 675599 w 1917711"/>
              <a:gd name="connsiteY0" fmla="*/ 75290 h 2057063"/>
              <a:gd name="connsiteX1" fmla="*/ 1692499 w 1917711"/>
              <a:gd name="connsiteY1" fmla="*/ 640797 h 2057063"/>
              <a:gd name="connsiteX2" fmla="*/ 1592393 w 1917711"/>
              <a:gd name="connsiteY2" fmla="*/ 1509940 h 2057063"/>
              <a:gd name="connsiteX3" fmla="*/ 412264 w 1917711"/>
              <a:gd name="connsiteY3" fmla="*/ 1755581 h 2057063"/>
              <a:gd name="connsiteX4" fmla="*/ 381391 w 1917711"/>
              <a:gd name="connsiteY4" fmla="*/ 195779 h 2057063"/>
              <a:gd name="connsiteX5" fmla="*/ 675599 w 1917711"/>
              <a:gd name="connsiteY5" fmla="*/ 75290 h 2057063"/>
              <a:gd name="connsiteX0" fmla="*/ 675599 w 1970100"/>
              <a:gd name="connsiteY0" fmla="*/ 75290 h 2057063"/>
              <a:gd name="connsiteX1" fmla="*/ 1692499 w 1970100"/>
              <a:gd name="connsiteY1" fmla="*/ 640797 h 2057063"/>
              <a:gd name="connsiteX2" fmla="*/ 1592393 w 1970100"/>
              <a:gd name="connsiteY2" fmla="*/ 1509940 h 2057063"/>
              <a:gd name="connsiteX3" fmla="*/ 412264 w 1970100"/>
              <a:gd name="connsiteY3" fmla="*/ 1755581 h 2057063"/>
              <a:gd name="connsiteX4" fmla="*/ 381391 w 1970100"/>
              <a:gd name="connsiteY4" fmla="*/ 195779 h 2057063"/>
              <a:gd name="connsiteX5" fmla="*/ 675599 w 1970100"/>
              <a:gd name="connsiteY5" fmla="*/ 75290 h 2057063"/>
              <a:gd name="connsiteX0" fmla="*/ 675599 w 1970100"/>
              <a:gd name="connsiteY0" fmla="*/ 75290 h 1912609"/>
              <a:gd name="connsiteX1" fmla="*/ 1692499 w 1970100"/>
              <a:gd name="connsiteY1" fmla="*/ 640797 h 1912609"/>
              <a:gd name="connsiteX2" fmla="*/ 1592393 w 1970100"/>
              <a:gd name="connsiteY2" fmla="*/ 1509940 h 1912609"/>
              <a:gd name="connsiteX3" fmla="*/ 412264 w 1970100"/>
              <a:gd name="connsiteY3" fmla="*/ 1755581 h 1912609"/>
              <a:gd name="connsiteX4" fmla="*/ 381391 w 1970100"/>
              <a:gd name="connsiteY4" fmla="*/ 195779 h 1912609"/>
              <a:gd name="connsiteX5" fmla="*/ 675599 w 1970100"/>
              <a:gd name="connsiteY5" fmla="*/ 75290 h 1912609"/>
              <a:gd name="connsiteX0" fmla="*/ 540067 w 1834568"/>
              <a:gd name="connsiteY0" fmla="*/ 75290 h 2205883"/>
              <a:gd name="connsiteX1" fmla="*/ 1556967 w 1834568"/>
              <a:gd name="connsiteY1" fmla="*/ 640797 h 2205883"/>
              <a:gd name="connsiteX2" fmla="*/ 1456861 w 1834568"/>
              <a:gd name="connsiteY2" fmla="*/ 1509940 h 2205883"/>
              <a:gd name="connsiteX3" fmla="*/ 521661 w 1834568"/>
              <a:gd name="connsiteY3" fmla="*/ 2098481 h 2205883"/>
              <a:gd name="connsiteX4" fmla="*/ 245859 w 1834568"/>
              <a:gd name="connsiteY4" fmla="*/ 195779 h 2205883"/>
              <a:gd name="connsiteX5" fmla="*/ 540067 w 1834568"/>
              <a:gd name="connsiteY5" fmla="*/ 75290 h 2205883"/>
              <a:gd name="connsiteX0" fmla="*/ 616224 w 1910725"/>
              <a:gd name="connsiteY0" fmla="*/ 75290 h 2205883"/>
              <a:gd name="connsiteX1" fmla="*/ 1633124 w 1910725"/>
              <a:gd name="connsiteY1" fmla="*/ 640797 h 2205883"/>
              <a:gd name="connsiteX2" fmla="*/ 1533018 w 1910725"/>
              <a:gd name="connsiteY2" fmla="*/ 1509940 h 2205883"/>
              <a:gd name="connsiteX3" fmla="*/ 597818 w 1910725"/>
              <a:gd name="connsiteY3" fmla="*/ 2098481 h 2205883"/>
              <a:gd name="connsiteX4" fmla="*/ 191387 w 1910725"/>
              <a:gd name="connsiteY4" fmla="*/ 571336 h 2205883"/>
              <a:gd name="connsiteX5" fmla="*/ 616224 w 1910725"/>
              <a:gd name="connsiteY5" fmla="*/ 75290 h 2205883"/>
              <a:gd name="connsiteX0" fmla="*/ 616224 w 1910725"/>
              <a:gd name="connsiteY0" fmla="*/ 75290 h 2205883"/>
              <a:gd name="connsiteX1" fmla="*/ 1633124 w 1910725"/>
              <a:gd name="connsiteY1" fmla="*/ 640797 h 2205883"/>
              <a:gd name="connsiteX2" fmla="*/ 1533018 w 1910725"/>
              <a:gd name="connsiteY2" fmla="*/ 1509940 h 2205883"/>
              <a:gd name="connsiteX3" fmla="*/ 597818 w 1910725"/>
              <a:gd name="connsiteY3" fmla="*/ 2098481 h 2205883"/>
              <a:gd name="connsiteX4" fmla="*/ 191387 w 1910725"/>
              <a:gd name="connsiteY4" fmla="*/ 571336 h 2205883"/>
              <a:gd name="connsiteX5" fmla="*/ 616224 w 1910725"/>
              <a:gd name="connsiteY5" fmla="*/ 75290 h 2205883"/>
              <a:gd name="connsiteX0" fmla="*/ 567767 w 1862268"/>
              <a:gd name="connsiteY0" fmla="*/ 75290 h 2205883"/>
              <a:gd name="connsiteX1" fmla="*/ 1584667 w 1862268"/>
              <a:gd name="connsiteY1" fmla="*/ 640797 h 2205883"/>
              <a:gd name="connsiteX2" fmla="*/ 1484561 w 1862268"/>
              <a:gd name="connsiteY2" fmla="*/ 1509940 h 2205883"/>
              <a:gd name="connsiteX3" fmla="*/ 549361 w 1862268"/>
              <a:gd name="connsiteY3" fmla="*/ 2098481 h 2205883"/>
              <a:gd name="connsiteX4" fmla="*/ 142930 w 1862268"/>
              <a:gd name="connsiteY4" fmla="*/ 571336 h 2205883"/>
              <a:gd name="connsiteX5" fmla="*/ 567767 w 1862268"/>
              <a:gd name="connsiteY5" fmla="*/ 75290 h 2205883"/>
              <a:gd name="connsiteX0" fmla="*/ 729365 w 2023866"/>
              <a:gd name="connsiteY0" fmla="*/ 75290 h 2205883"/>
              <a:gd name="connsiteX1" fmla="*/ 1746265 w 2023866"/>
              <a:gd name="connsiteY1" fmla="*/ 640797 h 2205883"/>
              <a:gd name="connsiteX2" fmla="*/ 1646159 w 2023866"/>
              <a:gd name="connsiteY2" fmla="*/ 1509940 h 2205883"/>
              <a:gd name="connsiteX3" fmla="*/ 710959 w 2023866"/>
              <a:gd name="connsiteY3" fmla="*/ 2098481 h 2205883"/>
              <a:gd name="connsiteX4" fmla="*/ 75928 w 2023866"/>
              <a:gd name="connsiteY4" fmla="*/ 424379 h 2205883"/>
              <a:gd name="connsiteX5" fmla="*/ 729365 w 2023866"/>
              <a:gd name="connsiteY5" fmla="*/ 75290 h 2205883"/>
              <a:gd name="connsiteX0" fmla="*/ 664051 w 2023866"/>
              <a:gd name="connsiteY0" fmla="*/ 39544 h 2676323"/>
              <a:gd name="connsiteX1" fmla="*/ 1746265 w 2023866"/>
              <a:gd name="connsiteY1" fmla="*/ 1111237 h 2676323"/>
              <a:gd name="connsiteX2" fmla="*/ 1646159 w 2023866"/>
              <a:gd name="connsiteY2" fmla="*/ 1980380 h 2676323"/>
              <a:gd name="connsiteX3" fmla="*/ 710959 w 2023866"/>
              <a:gd name="connsiteY3" fmla="*/ 2568921 h 2676323"/>
              <a:gd name="connsiteX4" fmla="*/ 75928 w 2023866"/>
              <a:gd name="connsiteY4" fmla="*/ 894819 h 2676323"/>
              <a:gd name="connsiteX5" fmla="*/ 664051 w 2023866"/>
              <a:gd name="connsiteY5" fmla="*/ 39544 h 2676323"/>
              <a:gd name="connsiteX0" fmla="*/ 664051 w 2023866"/>
              <a:gd name="connsiteY0" fmla="*/ 39544 h 2676323"/>
              <a:gd name="connsiteX1" fmla="*/ 1746265 w 2023866"/>
              <a:gd name="connsiteY1" fmla="*/ 1111237 h 2676323"/>
              <a:gd name="connsiteX2" fmla="*/ 1646159 w 2023866"/>
              <a:gd name="connsiteY2" fmla="*/ 1980380 h 2676323"/>
              <a:gd name="connsiteX3" fmla="*/ 710959 w 2023866"/>
              <a:gd name="connsiteY3" fmla="*/ 2568921 h 2676323"/>
              <a:gd name="connsiteX4" fmla="*/ 75928 w 2023866"/>
              <a:gd name="connsiteY4" fmla="*/ 894819 h 2676323"/>
              <a:gd name="connsiteX5" fmla="*/ 664051 w 2023866"/>
              <a:gd name="connsiteY5" fmla="*/ 39544 h 2676323"/>
              <a:gd name="connsiteX0" fmla="*/ 664051 w 2023866"/>
              <a:gd name="connsiteY0" fmla="*/ 39544 h 2676323"/>
              <a:gd name="connsiteX1" fmla="*/ 1746265 w 2023866"/>
              <a:gd name="connsiteY1" fmla="*/ 1111237 h 2676323"/>
              <a:gd name="connsiteX2" fmla="*/ 1646159 w 2023866"/>
              <a:gd name="connsiteY2" fmla="*/ 1980380 h 2676323"/>
              <a:gd name="connsiteX3" fmla="*/ 710959 w 2023866"/>
              <a:gd name="connsiteY3" fmla="*/ 2568921 h 2676323"/>
              <a:gd name="connsiteX4" fmla="*/ 75928 w 2023866"/>
              <a:gd name="connsiteY4" fmla="*/ 894819 h 2676323"/>
              <a:gd name="connsiteX5" fmla="*/ 664051 w 2023866"/>
              <a:gd name="connsiteY5" fmla="*/ 39544 h 2676323"/>
              <a:gd name="connsiteX0" fmla="*/ 664051 w 2023866"/>
              <a:gd name="connsiteY0" fmla="*/ 39544 h 2676323"/>
              <a:gd name="connsiteX1" fmla="*/ 1746265 w 2023866"/>
              <a:gd name="connsiteY1" fmla="*/ 1111237 h 2676323"/>
              <a:gd name="connsiteX2" fmla="*/ 1646159 w 2023866"/>
              <a:gd name="connsiteY2" fmla="*/ 1980380 h 2676323"/>
              <a:gd name="connsiteX3" fmla="*/ 710959 w 2023866"/>
              <a:gd name="connsiteY3" fmla="*/ 2568921 h 2676323"/>
              <a:gd name="connsiteX4" fmla="*/ 75928 w 2023866"/>
              <a:gd name="connsiteY4" fmla="*/ 894819 h 2676323"/>
              <a:gd name="connsiteX5" fmla="*/ 664051 w 2023866"/>
              <a:gd name="connsiteY5" fmla="*/ 39544 h 2676323"/>
              <a:gd name="connsiteX0" fmla="*/ 641779 w 2001594"/>
              <a:gd name="connsiteY0" fmla="*/ 39544 h 2676323"/>
              <a:gd name="connsiteX1" fmla="*/ 1723993 w 2001594"/>
              <a:gd name="connsiteY1" fmla="*/ 1111237 h 2676323"/>
              <a:gd name="connsiteX2" fmla="*/ 1623887 w 2001594"/>
              <a:gd name="connsiteY2" fmla="*/ 1980380 h 2676323"/>
              <a:gd name="connsiteX3" fmla="*/ 688687 w 2001594"/>
              <a:gd name="connsiteY3" fmla="*/ 2568921 h 2676323"/>
              <a:gd name="connsiteX4" fmla="*/ 53656 w 2001594"/>
              <a:gd name="connsiteY4" fmla="*/ 894819 h 2676323"/>
              <a:gd name="connsiteX5" fmla="*/ 641779 w 2001594"/>
              <a:gd name="connsiteY5" fmla="*/ 39544 h 2676323"/>
              <a:gd name="connsiteX0" fmla="*/ 641779 w 2001594"/>
              <a:gd name="connsiteY0" fmla="*/ 36589 h 2673368"/>
              <a:gd name="connsiteX1" fmla="*/ 1723993 w 2001594"/>
              <a:gd name="connsiteY1" fmla="*/ 1108282 h 2673368"/>
              <a:gd name="connsiteX2" fmla="*/ 1623887 w 2001594"/>
              <a:gd name="connsiteY2" fmla="*/ 1977425 h 2673368"/>
              <a:gd name="connsiteX3" fmla="*/ 688687 w 2001594"/>
              <a:gd name="connsiteY3" fmla="*/ 2565966 h 2673368"/>
              <a:gd name="connsiteX4" fmla="*/ 53656 w 2001594"/>
              <a:gd name="connsiteY4" fmla="*/ 891864 h 2673368"/>
              <a:gd name="connsiteX5" fmla="*/ 641779 w 2001594"/>
              <a:gd name="connsiteY5" fmla="*/ 36589 h 2673368"/>
              <a:gd name="connsiteX0" fmla="*/ 641779 w 2081886"/>
              <a:gd name="connsiteY0" fmla="*/ 36589 h 2673368"/>
              <a:gd name="connsiteX1" fmla="*/ 1723993 w 2081886"/>
              <a:gd name="connsiteY1" fmla="*/ 1108282 h 2673368"/>
              <a:gd name="connsiteX2" fmla="*/ 1623887 w 2081886"/>
              <a:gd name="connsiteY2" fmla="*/ 1977425 h 2673368"/>
              <a:gd name="connsiteX3" fmla="*/ 688687 w 2081886"/>
              <a:gd name="connsiteY3" fmla="*/ 2565966 h 2673368"/>
              <a:gd name="connsiteX4" fmla="*/ 53656 w 2081886"/>
              <a:gd name="connsiteY4" fmla="*/ 891864 h 2673368"/>
              <a:gd name="connsiteX5" fmla="*/ 641779 w 2081886"/>
              <a:gd name="connsiteY5" fmla="*/ 36589 h 2673368"/>
              <a:gd name="connsiteX0" fmla="*/ 641779 w 2081886"/>
              <a:gd name="connsiteY0" fmla="*/ 36589 h 2765277"/>
              <a:gd name="connsiteX1" fmla="*/ 1723993 w 2081886"/>
              <a:gd name="connsiteY1" fmla="*/ 1108282 h 2765277"/>
              <a:gd name="connsiteX2" fmla="*/ 1623887 w 2081886"/>
              <a:gd name="connsiteY2" fmla="*/ 1977425 h 2765277"/>
              <a:gd name="connsiteX3" fmla="*/ 688687 w 2081886"/>
              <a:gd name="connsiteY3" fmla="*/ 2565966 h 2765277"/>
              <a:gd name="connsiteX4" fmla="*/ 53656 w 2081886"/>
              <a:gd name="connsiteY4" fmla="*/ 891864 h 2765277"/>
              <a:gd name="connsiteX5" fmla="*/ 641779 w 2081886"/>
              <a:gd name="connsiteY5" fmla="*/ 36589 h 2765277"/>
              <a:gd name="connsiteX0" fmla="*/ 691288 w 1996526"/>
              <a:gd name="connsiteY0" fmla="*/ 36589 h 2623565"/>
              <a:gd name="connsiteX1" fmla="*/ 1773502 w 1996526"/>
              <a:gd name="connsiteY1" fmla="*/ 1108282 h 2623565"/>
              <a:gd name="connsiteX2" fmla="*/ 1673396 w 1996526"/>
              <a:gd name="connsiteY2" fmla="*/ 1977425 h 2623565"/>
              <a:gd name="connsiteX3" fmla="*/ 480774 w 1996526"/>
              <a:gd name="connsiteY3" fmla="*/ 2397651 h 2623565"/>
              <a:gd name="connsiteX4" fmla="*/ 103165 w 1996526"/>
              <a:gd name="connsiteY4" fmla="*/ 891864 h 2623565"/>
              <a:gd name="connsiteX5" fmla="*/ 691288 w 1996526"/>
              <a:gd name="connsiteY5" fmla="*/ 36589 h 2623565"/>
              <a:gd name="connsiteX0" fmla="*/ 630353 w 1716295"/>
              <a:gd name="connsiteY0" fmla="*/ 37170 h 2399250"/>
              <a:gd name="connsiteX1" fmla="*/ 1712567 w 1716295"/>
              <a:gd name="connsiteY1" fmla="*/ 1108863 h 2399250"/>
              <a:gd name="connsiteX2" fmla="*/ 419839 w 1716295"/>
              <a:gd name="connsiteY2" fmla="*/ 2398232 h 2399250"/>
              <a:gd name="connsiteX3" fmla="*/ 42230 w 1716295"/>
              <a:gd name="connsiteY3" fmla="*/ 892445 h 2399250"/>
              <a:gd name="connsiteX4" fmla="*/ 630353 w 1716295"/>
              <a:gd name="connsiteY4" fmla="*/ 37170 h 2399250"/>
              <a:gd name="connsiteX0" fmla="*/ 633426 w 1718141"/>
              <a:gd name="connsiteY0" fmla="*/ 36500 h 2272451"/>
              <a:gd name="connsiteX1" fmla="*/ 1715640 w 1718141"/>
              <a:gd name="connsiteY1" fmla="*/ 1108193 h 2272451"/>
              <a:gd name="connsiteX2" fmla="*/ 466645 w 1718141"/>
              <a:gd name="connsiteY2" fmla="*/ 2271307 h 2272451"/>
              <a:gd name="connsiteX3" fmla="*/ 45303 w 1718141"/>
              <a:gd name="connsiteY3" fmla="*/ 891775 h 2272451"/>
              <a:gd name="connsiteX4" fmla="*/ 633426 w 1718141"/>
              <a:gd name="connsiteY4" fmla="*/ 36500 h 2272451"/>
              <a:gd name="connsiteX0" fmla="*/ 664309 w 1749024"/>
              <a:gd name="connsiteY0" fmla="*/ 36500 h 2283909"/>
              <a:gd name="connsiteX1" fmla="*/ 1746523 w 1749024"/>
              <a:gd name="connsiteY1" fmla="*/ 1108193 h 2283909"/>
              <a:gd name="connsiteX2" fmla="*/ 497528 w 1749024"/>
              <a:gd name="connsiteY2" fmla="*/ 2271307 h 2283909"/>
              <a:gd name="connsiteX3" fmla="*/ 76186 w 1749024"/>
              <a:gd name="connsiteY3" fmla="*/ 891775 h 2283909"/>
              <a:gd name="connsiteX4" fmla="*/ 664309 w 1749024"/>
              <a:gd name="connsiteY4" fmla="*/ 36500 h 2283909"/>
              <a:gd name="connsiteX0" fmla="*/ 729494 w 1814209"/>
              <a:gd name="connsiteY0" fmla="*/ 36500 h 2283909"/>
              <a:gd name="connsiteX1" fmla="*/ 1811708 w 1814209"/>
              <a:gd name="connsiteY1" fmla="*/ 1108193 h 2283909"/>
              <a:gd name="connsiteX2" fmla="*/ 562713 w 1814209"/>
              <a:gd name="connsiteY2" fmla="*/ 2271307 h 2283909"/>
              <a:gd name="connsiteX3" fmla="*/ 141371 w 1814209"/>
              <a:gd name="connsiteY3" fmla="*/ 891775 h 2283909"/>
              <a:gd name="connsiteX4" fmla="*/ 729494 w 1814209"/>
              <a:gd name="connsiteY4" fmla="*/ 36500 h 2283909"/>
              <a:gd name="connsiteX0" fmla="*/ 785755 w 1868670"/>
              <a:gd name="connsiteY0" fmla="*/ 1668 h 2237061"/>
              <a:gd name="connsiteX1" fmla="*/ 1867969 w 1868670"/>
              <a:gd name="connsiteY1" fmla="*/ 1073361 h 2237061"/>
              <a:gd name="connsiteX2" fmla="*/ 618974 w 1868670"/>
              <a:gd name="connsiteY2" fmla="*/ 2236475 h 2237061"/>
              <a:gd name="connsiteX3" fmla="*/ 42135 w 1868670"/>
              <a:gd name="connsiteY3" fmla="*/ 920071 h 2237061"/>
              <a:gd name="connsiteX4" fmla="*/ 785755 w 1868670"/>
              <a:gd name="connsiteY4" fmla="*/ 1668 h 223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8670" h="2237061">
                <a:moveTo>
                  <a:pt x="785755" y="1668"/>
                </a:moveTo>
                <a:cubicBezTo>
                  <a:pt x="1090061" y="27216"/>
                  <a:pt x="1895766" y="700893"/>
                  <a:pt x="1867969" y="1073361"/>
                </a:cubicBezTo>
                <a:cubicBezTo>
                  <a:pt x="1840172" y="1445829"/>
                  <a:pt x="923280" y="2262023"/>
                  <a:pt x="618974" y="2236475"/>
                </a:cubicBezTo>
                <a:cubicBezTo>
                  <a:pt x="314668" y="2210927"/>
                  <a:pt x="-141157" y="1597658"/>
                  <a:pt x="42135" y="920071"/>
                </a:cubicBezTo>
                <a:cubicBezTo>
                  <a:pt x="225427" y="242484"/>
                  <a:pt x="481449" y="-23880"/>
                  <a:pt x="785755" y="166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3944028" y="3548624"/>
            <a:ext cx="1734249" cy="1833764"/>
          </a:xfrm>
          <a:custGeom>
            <a:avLst/>
            <a:gdLst>
              <a:gd name="connsiteX0" fmla="*/ 1224106 w 1734249"/>
              <a:gd name="connsiteY0" fmla="*/ 21 h 1833764"/>
              <a:gd name="connsiteX1" fmla="*/ 1666240 w 1734249"/>
              <a:gd name="connsiteY1" fmla="*/ 323880 h 1833764"/>
              <a:gd name="connsiteX2" fmla="*/ 1568898 w 1734249"/>
              <a:gd name="connsiteY2" fmla="*/ 1570123 h 1833764"/>
              <a:gd name="connsiteX3" fmla="*/ 395587 w 1734249"/>
              <a:gd name="connsiteY3" fmla="*/ 1640103 h 1833764"/>
              <a:gd name="connsiteX4" fmla="*/ 578074 w 1734249"/>
              <a:gd name="connsiteY4" fmla="*/ 194601 h 1833764"/>
              <a:gd name="connsiteX5" fmla="*/ 1224106 w 1734249"/>
              <a:gd name="connsiteY5" fmla="*/ 21 h 1833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4249" h="1833764">
                <a:moveTo>
                  <a:pt x="1224106" y="21"/>
                </a:moveTo>
                <a:cubicBezTo>
                  <a:pt x="1427389" y="-1510"/>
                  <a:pt x="1596689" y="83365"/>
                  <a:pt x="1666240" y="323880"/>
                </a:cubicBezTo>
                <a:cubicBezTo>
                  <a:pt x="1793147" y="880252"/>
                  <a:pt x="1732056" y="1302302"/>
                  <a:pt x="1568898" y="1570123"/>
                </a:cubicBezTo>
                <a:cubicBezTo>
                  <a:pt x="1324723" y="1888370"/>
                  <a:pt x="846790" y="1926750"/>
                  <a:pt x="395587" y="1640103"/>
                </a:cubicBezTo>
                <a:cubicBezTo>
                  <a:pt x="-379917" y="1230080"/>
                  <a:pt x="151435" y="412838"/>
                  <a:pt x="578074" y="194601"/>
                </a:cubicBezTo>
                <a:cubicBezTo>
                  <a:pt x="783558" y="89491"/>
                  <a:pt x="1020824" y="1553"/>
                  <a:pt x="1224106" y="2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0864181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3053442"/>
            <a:ext cx="6074228" cy="38045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423598" y="5018107"/>
            <a:ext cx="424752" cy="4247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687006" y="5018107"/>
            <a:ext cx="424752" cy="4247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982565" y="5018107"/>
            <a:ext cx="424752" cy="4247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385760" y="5018107"/>
            <a:ext cx="424752" cy="4247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649168" y="5018107"/>
            <a:ext cx="424752" cy="4247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44727" y="5018107"/>
            <a:ext cx="424752" cy="4247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277696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228272" y="0"/>
            <a:ext cx="5963728" cy="68580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92729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549400" y="4807763"/>
            <a:ext cx="5461000" cy="20483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>
                <a:latin typeface="Avenir Next LT Pro" panose="020B0504020202020204" pitchFamily="34" charset="0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14917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8">
            <a:extLst>
              <a:ext uri="{FF2B5EF4-FFF2-40B4-BE49-F238E27FC236}">
                <a16:creationId xmlns:a16="http://schemas.microsoft.com/office/drawing/2014/main" id="{1228AE9F-8313-4994-8682-CBD53D1796D6}"/>
              </a:ext>
            </a:extLst>
          </p:cNvPr>
          <p:cNvSpPr/>
          <p:nvPr userDrawn="1"/>
        </p:nvSpPr>
        <p:spPr>
          <a:xfrm>
            <a:off x="0" y="4379496"/>
            <a:ext cx="12192000" cy="2478505"/>
          </a:xfrm>
          <a:custGeom>
            <a:avLst/>
            <a:gdLst>
              <a:gd name="connsiteX0" fmla="*/ 6360695 w 12192000"/>
              <a:gd name="connsiteY0" fmla="*/ 0 h 2478505"/>
              <a:gd name="connsiteX1" fmla="*/ 11875481 w 12192000"/>
              <a:gd name="connsiteY1" fmla="*/ 796865 h 2478505"/>
              <a:gd name="connsiteX2" fmla="*/ 12192000 w 12192000"/>
              <a:gd name="connsiteY2" fmla="*/ 926555 h 2478505"/>
              <a:gd name="connsiteX3" fmla="*/ 12192000 w 12192000"/>
              <a:gd name="connsiteY3" fmla="*/ 2478505 h 2478505"/>
              <a:gd name="connsiteX4" fmla="*/ 0 w 12192000"/>
              <a:gd name="connsiteY4" fmla="*/ 2478505 h 2478505"/>
              <a:gd name="connsiteX5" fmla="*/ 0 w 12192000"/>
              <a:gd name="connsiteY5" fmla="*/ 1194649 h 2478505"/>
              <a:gd name="connsiteX6" fmla="*/ 76512 w 12192000"/>
              <a:gd name="connsiteY6" fmla="*/ 1145984 h 2478505"/>
              <a:gd name="connsiteX7" fmla="*/ 6360695 w 12192000"/>
              <a:gd name="connsiteY7" fmla="*/ 0 h 247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478505">
                <a:moveTo>
                  <a:pt x="6360695" y="0"/>
                </a:moveTo>
                <a:cubicBezTo>
                  <a:pt x="8580908" y="0"/>
                  <a:pt x="10564660" y="310200"/>
                  <a:pt x="11875481" y="796865"/>
                </a:cubicBezTo>
                <a:lnTo>
                  <a:pt x="12192000" y="926555"/>
                </a:lnTo>
                <a:lnTo>
                  <a:pt x="12192000" y="2478505"/>
                </a:lnTo>
                <a:lnTo>
                  <a:pt x="0" y="2478505"/>
                </a:lnTo>
                <a:lnTo>
                  <a:pt x="0" y="1194649"/>
                </a:lnTo>
                <a:lnTo>
                  <a:pt x="76512" y="1145984"/>
                </a:lnTo>
                <a:cubicBezTo>
                  <a:pt x="1286740" y="463384"/>
                  <a:pt x="3647102" y="0"/>
                  <a:pt x="63606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316851" y="2989848"/>
            <a:ext cx="4222376" cy="2971800"/>
          </a:xfrm>
          <a:custGeom>
            <a:avLst/>
            <a:gdLst>
              <a:gd name="connsiteX0" fmla="*/ 0 w 4222376"/>
              <a:gd name="connsiteY0" fmla="*/ 0 h 2971800"/>
              <a:gd name="connsiteX1" fmla="*/ 4222376 w 4222376"/>
              <a:gd name="connsiteY1" fmla="*/ 0 h 2971800"/>
              <a:gd name="connsiteX2" fmla="*/ 4222376 w 4222376"/>
              <a:gd name="connsiteY2" fmla="*/ 2160501 h 2971800"/>
              <a:gd name="connsiteX3" fmla="*/ 3411077 w 4222376"/>
              <a:gd name="connsiteY3" fmla="*/ 2971800 h 2971800"/>
              <a:gd name="connsiteX4" fmla="*/ 0 w 4222376"/>
              <a:gd name="connsiteY4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2376" h="2971800">
                <a:moveTo>
                  <a:pt x="0" y="0"/>
                </a:moveTo>
                <a:lnTo>
                  <a:pt x="4222376" y="0"/>
                </a:lnTo>
                <a:lnTo>
                  <a:pt x="4222376" y="2160501"/>
                </a:lnTo>
                <a:cubicBezTo>
                  <a:pt x="4222376" y="2608569"/>
                  <a:pt x="3859145" y="2971800"/>
                  <a:pt x="3411077" y="2971800"/>
                </a:cubicBezTo>
                <a:lnTo>
                  <a:pt x="0" y="2971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593701" y="2989848"/>
            <a:ext cx="4222376" cy="2971800"/>
          </a:xfrm>
          <a:custGeom>
            <a:avLst/>
            <a:gdLst>
              <a:gd name="connsiteX0" fmla="*/ 0 w 4222376"/>
              <a:gd name="connsiteY0" fmla="*/ 0 h 2971800"/>
              <a:gd name="connsiteX1" fmla="*/ 4222376 w 4222376"/>
              <a:gd name="connsiteY1" fmla="*/ 0 h 2971800"/>
              <a:gd name="connsiteX2" fmla="*/ 4222376 w 4222376"/>
              <a:gd name="connsiteY2" fmla="*/ 2160501 h 2971800"/>
              <a:gd name="connsiteX3" fmla="*/ 3411077 w 4222376"/>
              <a:gd name="connsiteY3" fmla="*/ 2971800 h 2971800"/>
              <a:gd name="connsiteX4" fmla="*/ 0 w 4222376"/>
              <a:gd name="connsiteY4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2376" h="2971800">
                <a:moveTo>
                  <a:pt x="0" y="0"/>
                </a:moveTo>
                <a:lnTo>
                  <a:pt x="4222376" y="0"/>
                </a:lnTo>
                <a:lnTo>
                  <a:pt x="4222376" y="2160501"/>
                </a:lnTo>
                <a:cubicBezTo>
                  <a:pt x="4222376" y="2608569"/>
                  <a:pt x="3859145" y="2971800"/>
                  <a:pt x="3411077" y="2971800"/>
                </a:cubicBezTo>
                <a:lnTo>
                  <a:pt x="0" y="2971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6269400" y="3440514"/>
            <a:ext cx="1286870" cy="1177048"/>
          </a:xfrm>
          <a:custGeom>
            <a:avLst/>
            <a:gdLst>
              <a:gd name="connsiteX0" fmla="*/ 452450 w 3086100"/>
              <a:gd name="connsiteY0" fmla="*/ 0 h 2114550"/>
              <a:gd name="connsiteX1" fmla="*/ 2633650 w 3086100"/>
              <a:gd name="connsiteY1" fmla="*/ 0 h 2114550"/>
              <a:gd name="connsiteX2" fmla="*/ 3086100 w 3086100"/>
              <a:gd name="connsiteY2" fmla="*/ 452450 h 2114550"/>
              <a:gd name="connsiteX3" fmla="*/ 3086100 w 3086100"/>
              <a:gd name="connsiteY3" fmla="*/ 1662100 h 2114550"/>
              <a:gd name="connsiteX4" fmla="*/ 2633650 w 3086100"/>
              <a:gd name="connsiteY4" fmla="*/ 2114550 h 2114550"/>
              <a:gd name="connsiteX5" fmla="*/ 452450 w 3086100"/>
              <a:gd name="connsiteY5" fmla="*/ 2114550 h 2114550"/>
              <a:gd name="connsiteX6" fmla="*/ 0 w 3086100"/>
              <a:gd name="connsiteY6" fmla="*/ 1662100 h 2114550"/>
              <a:gd name="connsiteX7" fmla="*/ 0 w 3086100"/>
              <a:gd name="connsiteY7" fmla="*/ 452450 h 2114550"/>
              <a:gd name="connsiteX8" fmla="*/ 452450 w 3086100"/>
              <a:gd name="connsiteY8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6100" h="2114550">
                <a:moveTo>
                  <a:pt x="452450" y="0"/>
                </a:moveTo>
                <a:lnTo>
                  <a:pt x="2633650" y="0"/>
                </a:lnTo>
                <a:cubicBezTo>
                  <a:pt x="2883531" y="0"/>
                  <a:pt x="3086100" y="202569"/>
                  <a:pt x="3086100" y="452450"/>
                </a:cubicBezTo>
                <a:lnTo>
                  <a:pt x="3086100" y="1662100"/>
                </a:lnTo>
                <a:cubicBezTo>
                  <a:pt x="3086100" y="1911981"/>
                  <a:pt x="2883531" y="2114550"/>
                  <a:pt x="2633650" y="2114550"/>
                </a:cubicBezTo>
                <a:lnTo>
                  <a:pt x="452450" y="2114550"/>
                </a:lnTo>
                <a:cubicBezTo>
                  <a:pt x="202569" y="2114550"/>
                  <a:pt x="0" y="1911981"/>
                  <a:pt x="0" y="1662100"/>
                </a:cubicBezTo>
                <a:lnTo>
                  <a:pt x="0" y="452450"/>
                </a:lnTo>
                <a:cubicBezTo>
                  <a:pt x="0" y="202569"/>
                  <a:pt x="202569" y="0"/>
                  <a:pt x="45245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67596" y="3440514"/>
            <a:ext cx="1286870" cy="1177048"/>
          </a:xfrm>
          <a:custGeom>
            <a:avLst/>
            <a:gdLst>
              <a:gd name="connsiteX0" fmla="*/ 452450 w 3086100"/>
              <a:gd name="connsiteY0" fmla="*/ 0 h 2114550"/>
              <a:gd name="connsiteX1" fmla="*/ 2633650 w 3086100"/>
              <a:gd name="connsiteY1" fmla="*/ 0 h 2114550"/>
              <a:gd name="connsiteX2" fmla="*/ 3086100 w 3086100"/>
              <a:gd name="connsiteY2" fmla="*/ 452450 h 2114550"/>
              <a:gd name="connsiteX3" fmla="*/ 3086100 w 3086100"/>
              <a:gd name="connsiteY3" fmla="*/ 1662100 h 2114550"/>
              <a:gd name="connsiteX4" fmla="*/ 2633650 w 3086100"/>
              <a:gd name="connsiteY4" fmla="*/ 2114550 h 2114550"/>
              <a:gd name="connsiteX5" fmla="*/ 452450 w 3086100"/>
              <a:gd name="connsiteY5" fmla="*/ 2114550 h 2114550"/>
              <a:gd name="connsiteX6" fmla="*/ 0 w 3086100"/>
              <a:gd name="connsiteY6" fmla="*/ 1662100 h 2114550"/>
              <a:gd name="connsiteX7" fmla="*/ 0 w 3086100"/>
              <a:gd name="connsiteY7" fmla="*/ 452450 h 2114550"/>
              <a:gd name="connsiteX8" fmla="*/ 452450 w 3086100"/>
              <a:gd name="connsiteY8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86100" h="2114550">
                <a:moveTo>
                  <a:pt x="452450" y="0"/>
                </a:moveTo>
                <a:lnTo>
                  <a:pt x="2633650" y="0"/>
                </a:lnTo>
                <a:cubicBezTo>
                  <a:pt x="2883531" y="0"/>
                  <a:pt x="3086100" y="202569"/>
                  <a:pt x="3086100" y="452450"/>
                </a:cubicBezTo>
                <a:lnTo>
                  <a:pt x="3086100" y="1662100"/>
                </a:lnTo>
                <a:cubicBezTo>
                  <a:pt x="3086100" y="1911981"/>
                  <a:pt x="2883531" y="2114550"/>
                  <a:pt x="2633650" y="2114550"/>
                </a:cubicBezTo>
                <a:lnTo>
                  <a:pt x="452450" y="2114550"/>
                </a:lnTo>
                <a:cubicBezTo>
                  <a:pt x="202569" y="2114550"/>
                  <a:pt x="0" y="1911981"/>
                  <a:pt x="0" y="1662100"/>
                </a:cubicBezTo>
                <a:lnTo>
                  <a:pt x="0" y="452450"/>
                </a:lnTo>
                <a:cubicBezTo>
                  <a:pt x="0" y="202569"/>
                  <a:pt x="202569" y="0"/>
                  <a:pt x="45245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6463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 userDrawn="1"/>
        </p:nvSpPr>
        <p:spPr>
          <a:xfrm>
            <a:off x="1292326" y="4184262"/>
            <a:ext cx="1725738" cy="1764261"/>
          </a:xfrm>
          <a:custGeom>
            <a:avLst/>
            <a:gdLst>
              <a:gd name="connsiteX0" fmla="*/ 0 w 2272553"/>
              <a:gd name="connsiteY0" fmla="*/ 0 h 2514600"/>
              <a:gd name="connsiteX1" fmla="*/ 2272553 w 2272553"/>
              <a:gd name="connsiteY1" fmla="*/ 0 h 2514600"/>
              <a:gd name="connsiteX2" fmla="*/ 2272553 w 2272553"/>
              <a:gd name="connsiteY2" fmla="*/ 2514600 h 2514600"/>
              <a:gd name="connsiteX3" fmla="*/ 0 w 2272553"/>
              <a:gd name="connsiteY3" fmla="*/ 2514600 h 2514600"/>
              <a:gd name="connsiteX4" fmla="*/ 0 w 2272553"/>
              <a:gd name="connsiteY4" fmla="*/ 0 h 2514600"/>
              <a:gd name="connsiteX0" fmla="*/ 322729 w 2272553"/>
              <a:gd name="connsiteY0" fmla="*/ 524435 h 2514600"/>
              <a:gd name="connsiteX1" fmla="*/ 2272553 w 2272553"/>
              <a:gd name="connsiteY1" fmla="*/ 0 h 2514600"/>
              <a:gd name="connsiteX2" fmla="*/ 2272553 w 2272553"/>
              <a:gd name="connsiteY2" fmla="*/ 2514600 h 2514600"/>
              <a:gd name="connsiteX3" fmla="*/ 0 w 2272553"/>
              <a:gd name="connsiteY3" fmla="*/ 2514600 h 2514600"/>
              <a:gd name="connsiteX4" fmla="*/ 322729 w 2272553"/>
              <a:gd name="connsiteY4" fmla="*/ 524435 h 2514600"/>
              <a:gd name="connsiteX0" fmla="*/ 322729 w 2272553"/>
              <a:gd name="connsiteY0" fmla="*/ 0 h 1990165"/>
              <a:gd name="connsiteX1" fmla="*/ 1667435 w 2272553"/>
              <a:gd name="connsiteY1" fmla="*/ 349624 h 1990165"/>
              <a:gd name="connsiteX2" fmla="*/ 2272553 w 2272553"/>
              <a:gd name="connsiteY2" fmla="*/ 1990165 h 1990165"/>
              <a:gd name="connsiteX3" fmla="*/ 0 w 2272553"/>
              <a:gd name="connsiteY3" fmla="*/ 1990165 h 1990165"/>
              <a:gd name="connsiteX4" fmla="*/ 322729 w 2272553"/>
              <a:gd name="connsiteY4" fmla="*/ 0 h 1990165"/>
              <a:gd name="connsiteX0" fmla="*/ 322729 w 1721223"/>
              <a:gd name="connsiteY0" fmla="*/ 0 h 1990165"/>
              <a:gd name="connsiteX1" fmla="*/ 1667435 w 1721223"/>
              <a:gd name="connsiteY1" fmla="*/ 349624 h 1990165"/>
              <a:gd name="connsiteX2" fmla="*/ 1721223 w 1721223"/>
              <a:gd name="connsiteY2" fmla="*/ 1385047 h 1990165"/>
              <a:gd name="connsiteX3" fmla="*/ 0 w 1721223"/>
              <a:gd name="connsiteY3" fmla="*/ 1990165 h 1990165"/>
              <a:gd name="connsiteX4" fmla="*/ 322729 w 1721223"/>
              <a:gd name="connsiteY4" fmla="*/ 0 h 1990165"/>
              <a:gd name="connsiteX0" fmla="*/ 0 w 1398494"/>
              <a:gd name="connsiteY0" fmla="*/ 0 h 1438835"/>
              <a:gd name="connsiteX1" fmla="*/ 1344706 w 1398494"/>
              <a:gd name="connsiteY1" fmla="*/ 349624 h 1438835"/>
              <a:gd name="connsiteX2" fmla="*/ 1398494 w 1398494"/>
              <a:gd name="connsiteY2" fmla="*/ 1385047 h 1438835"/>
              <a:gd name="connsiteX3" fmla="*/ 161366 w 1398494"/>
              <a:gd name="connsiteY3" fmla="*/ 1438835 h 1438835"/>
              <a:gd name="connsiteX4" fmla="*/ 0 w 1398494"/>
              <a:gd name="connsiteY4" fmla="*/ 0 h 1438835"/>
              <a:gd name="connsiteX0" fmla="*/ 135744 w 1534238"/>
              <a:gd name="connsiteY0" fmla="*/ 0 h 1438835"/>
              <a:gd name="connsiteX1" fmla="*/ 1480450 w 1534238"/>
              <a:gd name="connsiteY1" fmla="*/ 349624 h 1438835"/>
              <a:gd name="connsiteX2" fmla="*/ 1534238 w 1534238"/>
              <a:gd name="connsiteY2" fmla="*/ 1385047 h 1438835"/>
              <a:gd name="connsiteX3" fmla="*/ 297110 w 1534238"/>
              <a:gd name="connsiteY3" fmla="*/ 1438835 h 1438835"/>
              <a:gd name="connsiteX4" fmla="*/ 135744 w 1534238"/>
              <a:gd name="connsiteY4" fmla="*/ 0 h 1438835"/>
              <a:gd name="connsiteX0" fmla="*/ 155107 w 1553601"/>
              <a:gd name="connsiteY0" fmla="*/ 0 h 1438835"/>
              <a:gd name="connsiteX1" fmla="*/ 1499813 w 1553601"/>
              <a:gd name="connsiteY1" fmla="*/ 349624 h 1438835"/>
              <a:gd name="connsiteX2" fmla="*/ 1553601 w 1553601"/>
              <a:gd name="connsiteY2" fmla="*/ 1385047 h 1438835"/>
              <a:gd name="connsiteX3" fmla="*/ 316473 w 1553601"/>
              <a:gd name="connsiteY3" fmla="*/ 1438835 h 1438835"/>
              <a:gd name="connsiteX4" fmla="*/ 155107 w 1553601"/>
              <a:gd name="connsiteY4" fmla="*/ 0 h 1438835"/>
              <a:gd name="connsiteX0" fmla="*/ 155107 w 1553601"/>
              <a:gd name="connsiteY0" fmla="*/ 150979 h 1589814"/>
              <a:gd name="connsiteX1" fmla="*/ 1499813 w 1553601"/>
              <a:gd name="connsiteY1" fmla="*/ 500603 h 1589814"/>
              <a:gd name="connsiteX2" fmla="*/ 1553601 w 1553601"/>
              <a:gd name="connsiteY2" fmla="*/ 1536026 h 1589814"/>
              <a:gd name="connsiteX3" fmla="*/ 316473 w 1553601"/>
              <a:gd name="connsiteY3" fmla="*/ 1589814 h 1589814"/>
              <a:gd name="connsiteX4" fmla="*/ 155107 w 1553601"/>
              <a:gd name="connsiteY4" fmla="*/ 150979 h 1589814"/>
              <a:gd name="connsiteX0" fmla="*/ 155107 w 1553601"/>
              <a:gd name="connsiteY0" fmla="*/ 131779 h 1570614"/>
              <a:gd name="connsiteX1" fmla="*/ 1499813 w 1553601"/>
              <a:gd name="connsiteY1" fmla="*/ 481403 h 1570614"/>
              <a:gd name="connsiteX2" fmla="*/ 1553601 w 1553601"/>
              <a:gd name="connsiteY2" fmla="*/ 1516826 h 1570614"/>
              <a:gd name="connsiteX3" fmla="*/ 316473 w 1553601"/>
              <a:gd name="connsiteY3" fmla="*/ 1570614 h 1570614"/>
              <a:gd name="connsiteX4" fmla="*/ 155107 w 1553601"/>
              <a:gd name="connsiteY4" fmla="*/ 131779 h 1570614"/>
              <a:gd name="connsiteX0" fmla="*/ 155107 w 1691693"/>
              <a:gd name="connsiteY0" fmla="*/ 131779 h 1570614"/>
              <a:gd name="connsiteX1" fmla="*/ 1499813 w 1691693"/>
              <a:gd name="connsiteY1" fmla="*/ 481403 h 1570614"/>
              <a:gd name="connsiteX2" fmla="*/ 1553601 w 1691693"/>
              <a:gd name="connsiteY2" fmla="*/ 1516826 h 1570614"/>
              <a:gd name="connsiteX3" fmla="*/ 316473 w 1691693"/>
              <a:gd name="connsiteY3" fmla="*/ 1570614 h 1570614"/>
              <a:gd name="connsiteX4" fmla="*/ 155107 w 1691693"/>
              <a:gd name="connsiteY4" fmla="*/ 131779 h 1570614"/>
              <a:gd name="connsiteX0" fmla="*/ 155107 w 1764561"/>
              <a:gd name="connsiteY0" fmla="*/ 131779 h 1570614"/>
              <a:gd name="connsiteX1" fmla="*/ 1499813 w 1764561"/>
              <a:gd name="connsiteY1" fmla="*/ 481403 h 1570614"/>
              <a:gd name="connsiteX2" fmla="*/ 1553601 w 1764561"/>
              <a:gd name="connsiteY2" fmla="*/ 1516826 h 1570614"/>
              <a:gd name="connsiteX3" fmla="*/ 316473 w 1764561"/>
              <a:gd name="connsiteY3" fmla="*/ 1570614 h 1570614"/>
              <a:gd name="connsiteX4" fmla="*/ 155107 w 1764561"/>
              <a:gd name="connsiteY4" fmla="*/ 131779 h 1570614"/>
              <a:gd name="connsiteX0" fmla="*/ 155107 w 1764561"/>
              <a:gd name="connsiteY0" fmla="*/ 131779 h 1702753"/>
              <a:gd name="connsiteX1" fmla="*/ 1499813 w 1764561"/>
              <a:gd name="connsiteY1" fmla="*/ 481403 h 1702753"/>
              <a:gd name="connsiteX2" fmla="*/ 1553601 w 1764561"/>
              <a:gd name="connsiteY2" fmla="*/ 1516826 h 1702753"/>
              <a:gd name="connsiteX3" fmla="*/ 316473 w 1764561"/>
              <a:gd name="connsiteY3" fmla="*/ 1570614 h 1702753"/>
              <a:gd name="connsiteX4" fmla="*/ 155107 w 1764561"/>
              <a:gd name="connsiteY4" fmla="*/ 131779 h 1702753"/>
              <a:gd name="connsiteX0" fmla="*/ 155107 w 1764561"/>
              <a:gd name="connsiteY0" fmla="*/ 131779 h 1762233"/>
              <a:gd name="connsiteX1" fmla="*/ 1499813 w 1764561"/>
              <a:gd name="connsiteY1" fmla="*/ 481403 h 1762233"/>
              <a:gd name="connsiteX2" fmla="*/ 1553601 w 1764561"/>
              <a:gd name="connsiteY2" fmla="*/ 1516826 h 1762233"/>
              <a:gd name="connsiteX3" fmla="*/ 316473 w 1764561"/>
              <a:gd name="connsiteY3" fmla="*/ 1570614 h 1762233"/>
              <a:gd name="connsiteX4" fmla="*/ 155107 w 1764561"/>
              <a:gd name="connsiteY4" fmla="*/ 131779 h 1762233"/>
              <a:gd name="connsiteX0" fmla="*/ 245575 w 1721679"/>
              <a:gd name="connsiteY0" fmla="*/ 125515 h 1813119"/>
              <a:gd name="connsiteX1" fmla="*/ 1456931 w 1721679"/>
              <a:gd name="connsiteY1" fmla="*/ 532289 h 1813119"/>
              <a:gd name="connsiteX2" fmla="*/ 1510719 w 1721679"/>
              <a:gd name="connsiteY2" fmla="*/ 1567712 h 1813119"/>
              <a:gd name="connsiteX3" fmla="*/ 273591 w 1721679"/>
              <a:gd name="connsiteY3" fmla="*/ 1621500 h 1813119"/>
              <a:gd name="connsiteX4" fmla="*/ 245575 w 1721679"/>
              <a:gd name="connsiteY4" fmla="*/ 125515 h 1813119"/>
              <a:gd name="connsiteX0" fmla="*/ 225214 w 1701318"/>
              <a:gd name="connsiteY0" fmla="*/ 125515 h 1801140"/>
              <a:gd name="connsiteX1" fmla="*/ 1436570 w 1701318"/>
              <a:gd name="connsiteY1" fmla="*/ 532289 h 1801140"/>
              <a:gd name="connsiteX2" fmla="*/ 1490358 w 1701318"/>
              <a:gd name="connsiteY2" fmla="*/ 1567712 h 1801140"/>
              <a:gd name="connsiteX3" fmla="*/ 281805 w 1701318"/>
              <a:gd name="connsiteY3" fmla="*/ 1592925 h 1801140"/>
              <a:gd name="connsiteX4" fmla="*/ 225214 w 1701318"/>
              <a:gd name="connsiteY4" fmla="*/ 125515 h 1801140"/>
              <a:gd name="connsiteX0" fmla="*/ 258938 w 1735042"/>
              <a:gd name="connsiteY0" fmla="*/ 125515 h 1801140"/>
              <a:gd name="connsiteX1" fmla="*/ 1470294 w 1735042"/>
              <a:gd name="connsiteY1" fmla="*/ 532289 h 1801140"/>
              <a:gd name="connsiteX2" fmla="*/ 1524082 w 1735042"/>
              <a:gd name="connsiteY2" fmla="*/ 1567712 h 1801140"/>
              <a:gd name="connsiteX3" fmla="*/ 315529 w 1735042"/>
              <a:gd name="connsiteY3" fmla="*/ 1592925 h 1801140"/>
              <a:gd name="connsiteX4" fmla="*/ 258938 w 1735042"/>
              <a:gd name="connsiteY4" fmla="*/ 125515 h 1801140"/>
              <a:gd name="connsiteX0" fmla="*/ 258938 w 1735042"/>
              <a:gd name="connsiteY0" fmla="*/ 125515 h 1764839"/>
              <a:gd name="connsiteX1" fmla="*/ 1470294 w 1735042"/>
              <a:gd name="connsiteY1" fmla="*/ 532289 h 1764839"/>
              <a:gd name="connsiteX2" fmla="*/ 1524082 w 1735042"/>
              <a:gd name="connsiteY2" fmla="*/ 1567712 h 1764839"/>
              <a:gd name="connsiteX3" fmla="*/ 315529 w 1735042"/>
              <a:gd name="connsiteY3" fmla="*/ 1592925 h 1764839"/>
              <a:gd name="connsiteX4" fmla="*/ 258938 w 1735042"/>
              <a:gd name="connsiteY4" fmla="*/ 125515 h 1764839"/>
              <a:gd name="connsiteX0" fmla="*/ 258938 w 1735042"/>
              <a:gd name="connsiteY0" fmla="*/ 125515 h 1757467"/>
              <a:gd name="connsiteX1" fmla="*/ 1470294 w 1735042"/>
              <a:gd name="connsiteY1" fmla="*/ 532289 h 1757467"/>
              <a:gd name="connsiteX2" fmla="*/ 1524082 w 1735042"/>
              <a:gd name="connsiteY2" fmla="*/ 1567712 h 1757467"/>
              <a:gd name="connsiteX3" fmla="*/ 315529 w 1735042"/>
              <a:gd name="connsiteY3" fmla="*/ 1592925 h 1757467"/>
              <a:gd name="connsiteX4" fmla="*/ 258938 w 1735042"/>
              <a:gd name="connsiteY4" fmla="*/ 125515 h 1757467"/>
              <a:gd name="connsiteX0" fmla="*/ 258938 w 1735042"/>
              <a:gd name="connsiteY0" fmla="*/ 125515 h 1782744"/>
              <a:gd name="connsiteX1" fmla="*/ 1470294 w 1735042"/>
              <a:gd name="connsiteY1" fmla="*/ 532289 h 1782744"/>
              <a:gd name="connsiteX2" fmla="*/ 1524082 w 1735042"/>
              <a:gd name="connsiteY2" fmla="*/ 1567712 h 1782744"/>
              <a:gd name="connsiteX3" fmla="*/ 315529 w 1735042"/>
              <a:gd name="connsiteY3" fmla="*/ 1592925 h 1782744"/>
              <a:gd name="connsiteX4" fmla="*/ 258938 w 1735042"/>
              <a:gd name="connsiteY4" fmla="*/ 125515 h 1782744"/>
              <a:gd name="connsiteX0" fmla="*/ 258938 w 1735042"/>
              <a:gd name="connsiteY0" fmla="*/ 125515 h 1802774"/>
              <a:gd name="connsiteX1" fmla="*/ 1470294 w 1735042"/>
              <a:gd name="connsiteY1" fmla="*/ 532289 h 1802774"/>
              <a:gd name="connsiteX2" fmla="*/ 1524082 w 1735042"/>
              <a:gd name="connsiteY2" fmla="*/ 1567712 h 1802774"/>
              <a:gd name="connsiteX3" fmla="*/ 315529 w 1735042"/>
              <a:gd name="connsiteY3" fmla="*/ 1592925 h 1802774"/>
              <a:gd name="connsiteX4" fmla="*/ 258938 w 1735042"/>
              <a:gd name="connsiteY4" fmla="*/ 125515 h 1802774"/>
              <a:gd name="connsiteX0" fmla="*/ 258938 w 1735042"/>
              <a:gd name="connsiteY0" fmla="*/ 125515 h 1773855"/>
              <a:gd name="connsiteX1" fmla="*/ 1470294 w 1735042"/>
              <a:gd name="connsiteY1" fmla="*/ 532289 h 1773855"/>
              <a:gd name="connsiteX2" fmla="*/ 1524082 w 1735042"/>
              <a:gd name="connsiteY2" fmla="*/ 1567712 h 1773855"/>
              <a:gd name="connsiteX3" fmla="*/ 315529 w 1735042"/>
              <a:gd name="connsiteY3" fmla="*/ 1592925 h 1773855"/>
              <a:gd name="connsiteX4" fmla="*/ 258938 w 1735042"/>
              <a:gd name="connsiteY4" fmla="*/ 125515 h 1773855"/>
              <a:gd name="connsiteX0" fmla="*/ 258938 w 1735042"/>
              <a:gd name="connsiteY0" fmla="*/ 125515 h 1782291"/>
              <a:gd name="connsiteX1" fmla="*/ 1470294 w 1735042"/>
              <a:gd name="connsiteY1" fmla="*/ 532289 h 1782291"/>
              <a:gd name="connsiteX2" fmla="*/ 1524082 w 1735042"/>
              <a:gd name="connsiteY2" fmla="*/ 1567712 h 1782291"/>
              <a:gd name="connsiteX3" fmla="*/ 315529 w 1735042"/>
              <a:gd name="connsiteY3" fmla="*/ 1592925 h 1782291"/>
              <a:gd name="connsiteX4" fmla="*/ 258938 w 1735042"/>
              <a:gd name="connsiteY4" fmla="*/ 125515 h 1782291"/>
              <a:gd name="connsiteX0" fmla="*/ 258938 w 1735042"/>
              <a:gd name="connsiteY0" fmla="*/ 141884 h 1798660"/>
              <a:gd name="connsiteX1" fmla="*/ 1470294 w 1735042"/>
              <a:gd name="connsiteY1" fmla="*/ 548658 h 1798660"/>
              <a:gd name="connsiteX2" fmla="*/ 1524082 w 1735042"/>
              <a:gd name="connsiteY2" fmla="*/ 1584081 h 1798660"/>
              <a:gd name="connsiteX3" fmla="*/ 315529 w 1735042"/>
              <a:gd name="connsiteY3" fmla="*/ 1609294 h 1798660"/>
              <a:gd name="connsiteX4" fmla="*/ 258938 w 1735042"/>
              <a:gd name="connsiteY4" fmla="*/ 141884 h 1798660"/>
              <a:gd name="connsiteX0" fmla="*/ 258938 w 1735042"/>
              <a:gd name="connsiteY0" fmla="*/ 96307 h 1753083"/>
              <a:gd name="connsiteX1" fmla="*/ 1470294 w 1735042"/>
              <a:gd name="connsiteY1" fmla="*/ 503081 h 1753083"/>
              <a:gd name="connsiteX2" fmla="*/ 1524082 w 1735042"/>
              <a:gd name="connsiteY2" fmla="*/ 1538504 h 1753083"/>
              <a:gd name="connsiteX3" fmla="*/ 315529 w 1735042"/>
              <a:gd name="connsiteY3" fmla="*/ 1563717 h 1753083"/>
              <a:gd name="connsiteX4" fmla="*/ 258938 w 1735042"/>
              <a:gd name="connsiteY4" fmla="*/ 96307 h 1753083"/>
              <a:gd name="connsiteX0" fmla="*/ 273434 w 1749538"/>
              <a:gd name="connsiteY0" fmla="*/ 96307 h 1753083"/>
              <a:gd name="connsiteX1" fmla="*/ 1484790 w 1749538"/>
              <a:gd name="connsiteY1" fmla="*/ 503081 h 1753083"/>
              <a:gd name="connsiteX2" fmla="*/ 1538578 w 1749538"/>
              <a:gd name="connsiteY2" fmla="*/ 1538504 h 1753083"/>
              <a:gd name="connsiteX3" fmla="*/ 330025 w 1749538"/>
              <a:gd name="connsiteY3" fmla="*/ 1563717 h 1753083"/>
              <a:gd name="connsiteX4" fmla="*/ 273434 w 1749538"/>
              <a:gd name="connsiteY4" fmla="*/ 96307 h 1753083"/>
              <a:gd name="connsiteX0" fmla="*/ 273434 w 1749538"/>
              <a:gd name="connsiteY0" fmla="*/ 96307 h 1753083"/>
              <a:gd name="connsiteX1" fmla="*/ 1484790 w 1749538"/>
              <a:gd name="connsiteY1" fmla="*/ 503081 h 1753083"/>
              <a:gd name="connsiteX2" fmla="*/ 1538578 w 1749538"/>
              <a:gd name="connsiteY2" fmla="*/ 1538504 h 1753083"/>
              <a:gd name="connsiteX3" fmla="*/ 330025 w 1749538"/>
              <a:gd name="connsiteY3" fmla="*/ 1563717 h 1753083"/>
              <a:gd name="connsiteX4" fmla="*/ 273434 w 1749538"/>
              <a:gd name="connsiteY4" fmla="*/ 96307 h 1753083"/>
              <a:gd name="connsiteX0" fmla="*/ 273434 w 1741059"/>
              <a:gd name="connsiteY0" fmla="*/ 96307 h 1741345"/>
              <a:gd name="connsiteX1" fmla="*/ 1484790 w 1741059"/>
              <a:gd name="connsiteY1" fmla="*/ 503081 h 1741345"/>
              <a:gd name="connsiteX2" fmla="*/ 1519528 w 1741059"/>
              <a:gd name="connsiteY2" fmla="*/ 1519454 h 1741345"/>
              <a:gd name="connsiteX3" fmla="*/ 330025 w 1741059"/>
              <a:gd name="connsiteY3" fmla="*/ 1563717 h 1741345"/>
              <a:gd name="connsiteX4" fmla="*/ 273434 w 1741059"/>
              <a:gd name="connsiteY4" fmla="*/ 96307 h 1741345"/>
              <a:gd name="connsiteX0" fmla="*/ 273434 w 1741059"/>
              <a:gd name="connsiteY0" fmla="*/ 96307 h 1741345"/>
              <a:gd name="connsiteX1" fmla="*/ 1484790 w 1741059"/>
              <a:gd name="connsiteY1" fmla="*/ 503081 h 1741345"/>
              <a:gd name="connsiteX2" fmla="*/ 1519528 w 1741059"/>
              <a:gd name="connsiteY2" fmla="*/ 1519454 h 1741345"/>
              <a:gd name="connsiteX3" fmla="*/ 330025 w 1741059"/>
              <a:gd name="connsiteY3" fmla="*/ 1563717 h 1741345"/>
              <a:gd name="connsiteX4" fmla="*/ 273434 w 1741059"/>
              <a:gd name="connsiteY4" fmla="*/ 96307 h 1741345"/>
              <a:gd name="connsiteX0" fmla="*/ 273434 w 1741059"/>
              <a:gd name="connsiteY0" fmla="*/ 99249 h 1744287"/>
              <a:gd name="connsiteX1" fmla="*/ 1484790 w 1741059"/>
              <a:gd name="connsiteY1" fmla="*/ 506023 h 1744287"/>
              <a:gd name="connsiteX2" fmla="*/ 1519528 w 1741059"/>
              <a:gd name="connsiteY2" fmla="*/ 1522396 h 1744287"/>
              <a:gd name="connsiteX3" fmla="*/ 330025 w 1741059"/>
              <a:gd name="connsiteY3" fmla="*/ 1566659 h 1744287"/>
              <a:gd name="connsiteX4" fmla="*/ 273434 w 1741059"/>
              <a:gd name="connsiteY4" fmla="*/ 99249 h 1744287"/>
              <a:gd name="connsiteX0" fmla="*/ 273434 w 1741059"/>
              <a:gd name="connsiteY0" fmla="*/ 56657 h 1701695"/>
              <a:gd name="connsiteX1" fmla="*/ 1484790 w 1741059"/>
              <a:gd name="connsiteY1" fmla="*/ 463431 h 1701695"/>
              <a:gd name="connsiteX2" fmla="*/ 1519528 w 1741059"/>
              <a:gd name="connsiteY2" fmla="*/ 1479804 h 1701695"/>
              <a:gd name="connsiteX3" fmla="*/ 330025 w 1741059"/>
              <a:gd name="connsiteY3" fmla="*/ 1524067 h 1701695"/>
              <a:gd name="connsiteX4" fmla="*/ 273434 w 1741059"/>
              <a:gd name="connsiteY4" fmla="*/ 56657 h 1701695"/>
              <a:gd name="connsiteX0" fmla="*/ 273434 w 1741059"/>
              <a:gd name="connsiteY0" fmla="*/ 56657 h 1701695"/>
              <a:gd name="connsiteX1" fmla="*/ 1484790 w 1741059"/>
              <a:gd name="connsiteY1" fmla="*/ 463431 h 1701695"/>
              <a:gd name="connsiteX2" fmla="*/ 1519528 w 1741059"/>
              <a:gd name="connsiteY2" fmla="*/ 1479804 h 1701695"/>
              <a:gd name="connsiteX3" fmla="*/ 330025 w 1741059"/>
              <a:gd name="connsiteY3" fmla="*/ 1524067 h 1701695"/>
              <a:gd name="connsiteX4" fmla="*/ 273434 w 1741059"/>
              <a:gd name="connsiteY4" fmla="*/ 56657 h 1701695"/>
              <a:gd name="connsiteX0" fmla="*/ 278866 w 1746491"/>
              <a:gd name="connsiteY0" fmla="*/ 102264 h 1747302"/>
              <a:gd name="connsiteX1" fmla="*/ 1490222 w 1746491"/>
              <a:gd name="connsiteY1" fmla="*/ 509038 h 1747302"/>
              <a:gd name="connsiteX2" fmla="*/ 1524960 w 1746491"/>
              <a:gd name="connsiteY2" fmla="*/ 1525411 h 1747302"/>
              <a:gd name="connsiteX3" fmla="*/ 335457 w 1746491"/>
              <a:gd name="connsiteY3" fmla="*/ 1569674 h 1747302"/>
              <a:gd name="connsiteX4" fmla="*/ 278866 w 1746491"/>
              <a:gd name="connsiteY4" fmla="*/ 102264 h 1747302"/>
              <a:gd name="connsiteX0" fmla="*/ 268885 w 1736510"/>
              <a:gd name="connsiteY0" fmla="*/ 162029 h 1807067"/>
              <a:gd name="connsiteX1" fmla="*/ 1480241 w 1736510"/>
              <a:gd name="connsiteY1" fmla="*/ 568803 h 1807067"/>
              <a:gd name="connsiteX2" fmla="*/ 1514979 w 1736510"/>
              <a:gd name="connsiteY2" fmla="*/ 1585176 h 1807067"/>
              <a:gd name="connsiteX3" fmla="*/ 325476 w 1736510"/>
              <a:gd name="connsiteY3" fmla="*/ 1629439 h 1807067"/>
              <a:gd name="connsiteX4" fmla="*/ 268885 w 1736510"/>
              <a:gd name="connsiteY4" fmla="*/ 162029 h 1807067"/>
              <a:gd name="connsiteX0" fmla="*/ 274505 w 1742130"/>
              <a:gd name="connsiteY0" fmla="*/ 102246 h 1747284"/>
              <a:gd name="connsiteX1" fmla="*/ 1485861 w 1742130"/>
              <a:gd name="connsiteY1" fmla="*/ 509020 h 1747284"/>
              <a:gd name="connsiteX2" fmla="*/ 1520599 w 1742130"/>
              <a:gd name="connsiteY2" fmla="*/ 1525393 h 1747284"/>
              <a:gd name="connsiteX3" fmla="*/ 331096 w 1742130"/>
              <a:gd name="connsiteY3" fmla="*/ 1569656 h 1747284"/>
              <a:gd name="connsiteX4" fmla="*/ 274505 w 1742130"/>
              <a:gd name="connsiteY4" fmla="*/ 102246 h 1747284"/>
              <a:gd name="connsiteX0" fmla="*/ 267112 w 1734737"/>
              <a:gd name="connsiteY0" fmla="*/ 190362 h 1835400"/>
              <a:gd name="connsiteX1" fmla="*/ 1478468 w 1734737"/>
              <a:gd name="connsiteY1" fmla="*/ 597136 h 1835400"/>
              <a:gd name="connsiteX2" fmla="*/ 1513206 w 1734737"/>
              <a:gd name="connsiteY2" fmla="*/ 1613509 h 1835400"/>
              <a:gd name="connsiteX3" fmla="*/ 323703 w 1734737"/>
              <a:gd name="connsiteY3" fmla="*/ 1657772 h 1835400"/>
              <a:gd name="connsiteX4" fmla="*/ 267112 w 1734737"/>
              <a:gd name="connsiteY4" fmla="*/ 190362 h 1835400"/>
              <a:gd name="connsiteX0" fmla="*/ 273297 w 1740922"/>
              <a:gd name="connsiteY0" fmla="*/ 106061 h 1751099"/>
              <a:gd name="connsiteX1" fmla="*/ 1484653 w 1740922"/>
              <a:gd name="connsiteY1" fmla="*/ 512835 h 1751099"/>
              <a:gd name="connsiteX2" fmla="*/ 1519391 w 1740922"/>
              <a:gd name="connsiteY2" fmla="*/ 1529208 h 1751099"/>
              <a:gd name="connsiteX3" fmla="*/ 329888 w 1740922"/>
              <a:gd name="connsiteY3" fmla="*/ 1573471 h 1751099"/>
              <a:gd name="connsiteX4" fmla="*/ 273297 w 1740922"/>
              <a:gd name="connsiteY4" fmla="*/ 106061 h 1751099"/>
              <a:gd name="connsiteX0" fmla="*/ 273297 w 1729435"/>
              <a:gd name="connsiteY0" fmla="*/ 106061 h 1751099"/>
              <a:gd name="connsiteX1" fmla="*/ 1484653 w 1729435"/>
              <a:gd name="connsiteY1" fmla="*/ 512835 h 1751099"/>
              <a:gd name="connsiteX2" fmla="*/ 1519391 w 1729435"/>
              <a:gd name="connsiteY2" fmla="*/ 1529208 h 1751099"/>
              <a:gd name="connsiteX3" fmla="*/ 329888 w 1729435"/>
              <a:gd name="connsiteY3" fmla="*/ 1573471 h 1751099"/>
              <a:gd name="connsiteX4" fmla="*/ 273297 w 1729435"/>
              <a:gd name="connsiteY4" fmla="*/ 106061 h 1751099"/>
              <a:gd name="connsiteX0" fmla="*/ 260732 w 1716870"/>
              <a:gd name="connsiteY0" fmla="*/ 106061 h 1751099"/>
              <a:gd name="connsiteX1" fmla="*/ 1472088 w 1716870"/>
              <a:gd name="connsiteY1" fmla="*/ 512835 h 1751099"/>
              <a:gd name="connsiteX2" fmla="*/ 1506826 w 1716870"/>
              <a:gd name="connsiteY2" fmla="*/ 1529208 h 1751099"/>
              <a:gd name="connsiteX3" fmla="*/ 317323 w 1716870"/>
              <a:gd name="connsiteY3" fmla="*/ 1573471 h 1751099"/>
              <a:gd name="connsiteX4" fmla="*/ 260732 w 1716870"/>
              <a:gd name="connsiteY4" fmla="*/ 106061 h 1751099"/>
              <a:gd name="connsiteX0" fmla="*/ 261454 w 1717592"/>
              <a:gd name="connsiteY0" fmla="*/ 90485 h 1735523"/>
              <a:gd name="connsiteX1" fmla="*/ 1472810 w 1717592"/>
              <a:gd name="connsiteY1" fmla="*/ 497259 h 1735523"/>
              <a:gd name="connsiteX2" fmla="*/ 1507548 w 1717592"/>
              <a:gd name="connsiteY2" fmla="*/ 1513632 h 1735523"/>
              <a:gd name="connsiteX3" fmla="*/ 318045 w 1717592"/>
              <a:gd name="connsiteY3" fmla="*/ 1557895 h 1735523"/>
              <a:gd name="connsiteX4" fmla="*/ 261454 w 1717592"/>
              <a:gd name="connsiteY4" fmla="*/ 90485 h 1735523"/>
              <a:gd name="connsiteX0" fmla="*/ 274572 w 1711660"/>
              <a:gd name="connsiteY0" fmla="*/ 91734 h 1727247"/>
              <a:gd name="connsiteX1" fmla="*/ 1466878 w 1711660"/>
              <a:gd name="connsiteY1" fmla="*/ 488983 h 1727247"/>
              <a:gd name="connsiteX2" fmla="*/ 1501616 w 1711660"/>
              <a:gd name="connsiteY2" fmla="*/ 1505356 h 1727247"/>
              <a:gd name="connsiteX3" fmla="*/ 312113 w 1711660"/>
              <a:gd name="connsiteY3" fmla="*/ 1549619 h 1727247"/>
              <a:gd name="connsiteX4" fmla="*/ 274572 w 1711660"/>
              <a:gd name="connsiteY4" fmla="*/ 91734 h 1727247"/>
              <a:gd name="connsiteX0" fmla="*/ 273992 w 1711080"/>
              <a:gd name="connsiteY0" fmla="*/ 107394 h 1742907"/>
              <a:gd name="connsiteX1" fmla="*/ 1466298 w 1711080"/>
              <a:gd name="connsiteY1" fmla="*/ 504643 h 1742907"/>
              <a:gd name="connsiteX2" fmla="*/ 1501036 w 1711080"/>
              <a:gd name="connsiteY2" fmla="*/ 1521016 h 1742907"/>
              <a:gd name="connsiteX3" fmla="*/ 311533 w 1711080"/>
              <a:gd name="connsiteY3" fmla="*/ 1565279 h 1742907"/>
              <a:gd name="connsiteX4" fmla="*/ 273992 w 1711080"/>
              <a:gd name="connsiteY4" fmla="*/ 107394 h 1742907"/>
              <a:gd name="connsiteX0" fmla="*/ 273992 w 1722567"/>
              <a:gd name="connsiteY0" fmla="*/ 107394 h 1742907"/>
              <a:gd name="connsiteX1" fmla="*/ 1466298 w 1722567"/>
              <a:gd name="connsiteY1" fmla="*/ 504643 h 1742907"/>
              <a:gd name="connsiteX2" fmla="*/ 1501036 w 1722567"/>
              <a:gd name="connsiteY2" fmla="*/ 1521016 h 1742907"/>
              <a:gd name="connsiteX3" fmla="*/ 311533 w 1722567"/>
              <a:gd name="connsiteY3" fmla="*/ 1565279 h 1742907"/>
              <a:gd name="connsiteX4" fmla="*/ 273992 w 1722567"/>
              <a:gd name="connsiteY4" fmla="*/ 107394 h 1742907"/>
              <a:gd name="connsiteX0" fmla="*/ 282397 w 1730972"/>
              <a:gd name="connsiteY0" fmla="*/ 107394 h 1742907"/>
              <a:gd name="connsiteX1" fmla="*/ 1474703 w 1730972"/>
              <a:gd name="connsiteY1" fmla="*/ 504643 h 1742907"/>
              <a:gd name="connsiteX2" fmla="*/ 1509441 w 1730972"/>
              <a:gd name="connsiteY2" fmla="*/ 1521016 h 1742907"/>
              <a:gd name="connsiteX3" fmla="*/ 319938 w 1730972"/>
              <a:gd name="connsiteY3" fmla="*/ 1565279 h 1742907"/>
              <a:gd name="connsiteX4" fmla="*/ 282397 w 1730972"/>
              <a:gd name="connsiteY4" fmla="*/ 107394 h 1742907"/>
              <a:gd name="connsiteX0" fmla="*/ 282397 w 1730972"/>
              <a:gd name="connsiteY0" fmla="*/ 107394 h 1758441"/>
              <a:gd name="connsiteX1" fmla="*/ 1474703 w 1730972"/>
              <a:gd name="connsiteY1" fmla="*/ 504643 h 1758441"/>
              <a:gd name="connsiteX2" fmla="*/ 1509441 w 1730972"/>
              <a:gd name="connsiteY2" fmla="*/ 1521016 h 1758441"/>
              <a:gd name="connsiteX3" fmla="*/ 319938 w 1730972"/>
              <a:gd name="connsiteY3" fmla="*/ 1565279 h 1758441"/>
              <a:gd name="connsiteX4" fmla="*/ 282397 w 1730972"/>
              <a:gd name="connsiteY4" fmla="*/ 107394 h 1758441"/>
              <a:gd name="connsiteX0" fmla="*/ 282397 w 1730972"/>
              <a:gd name="connsiteY0" fmla="*/ 107394 h 1774904"/>
              <a:gd name="connsiteX1" fmla="*/ 1474703 w 1730972"/>
              <a:gd name="connsiteY1" fmla="*/ 504643 h 1774904"/>
              <a:gd name="connsiteX2" fmla="*/ 1509441 w 1730972"/>
              <a:gd name="connsiteY2" fmla="*/ 1521016 h 1774904"/>
              <a:gd name="connsiteX3" fmla="*/ 319938 w 1730972"/>
              <a:gd name="connsiteY3" fmla="*/ 1565279 h 1774904"/>
              <a:gd name="connsiteX4" fmla="*/ 282397 w 1730972"/>
              <a:gd name="connsiteY4" fmla="*/ 107394 h 1774904"/>
              <a:gd name="connsiteX0" fmla="*/ 282397 w 1730972"/>
              <a:gd name="connsiteY0" fmla="*/ 107394 h 1749266"/>
              <a:gd name="connsiteX1" fmla="*/ 1474703 w 1730972"/>
              <a:gd name="connsiteY1" fmla="*/ 504643 h 1749266"/>
              <a:gd name="connsiteX2" fmla="*/ 1509441 w 1730972"/>
              <a:gd name="connsiteY2" fmla="*/ 1521016 h 1749266"/>
              <a:gd name="connsiteX3" fmla="*/ 319938 w 1730972"/>
              <a:gd name="connsiteY3" fmla="*/ 1565279 h 1749266"/>
              <a:gd name="connsiteX4" fmla="*/ 282397 w 1730972"/>
              <a:gd name="connsiteY4" fmla="*/ 107394 h 1749266"/>
              <a:gd name="connsiteX0" fmla="*/ 282397 w 1730972"/>
              <a:gd name="connsiteY0" fmla="*/ 107394 h 1745704"/>
              <a:gd name="connsiteX1" fmla="*/ 1474703 w 1730972"/>
              <a:gd name="connsiteY1" fmla="*/ 504643 h 1745704"/>
              <a:gd name="connsiteX2" fmla="*/ 1509441 w 1730972"/>
              <a:gd name="connsiteY2" fmla="*/ 1521016 h 1745704"/>
              <a:gd name="connsiteX3" fmla="*/ 319938 w 1730972"/>
              <a:gd name="connsiteY3" fmla="*/ 1565279 h 1745704"/>
              <a:gd name="connsiteX4" fmla="*/ 282397 w 1730972"/>
              <a:gd name="connsiteY4" fmla="*/ 107394 h 1745704"/>
              <a:gd name="connsiteX0" fmla="*/ 282397 w 1730972"/>
              <a:gd name="connsiteY0" fmla="*/ 107394 h 1745704"/>
              <a:gd name="connsiteX1" fmla="*/ 1474703 w 1730972"/>
              <a:gd name="connsiteY1" fmla="*/ 504643 h 1745704"/>
              <a:gd name="connsiteX2" fmla="*/ 1509441 w 1730972"/>
              <a:gd name="connsiteY2" fmla="*/ 1521016 h 1745704"/>
              <a:gd name="connsiteX3" fmla="*/ 319938 w 1730972"/>
              <a:gd name="connsiteY3" fmla="*/ 1565279 h 1745704"/>
              <a:gd name="connsiteX4" fmla="*/ 282397 w 1730972"/>
              <a:gd name="connsiteY4" fmla="*/ 107394 h 1745704"/>
              <a:gd name="connsiteX0" fmla="*/ 314897 w 1756379"/>
              <a:gd name="connsiteY0" fmla="*/ 48351 h 1686661"/>
              <a:gd name="connsiteX1" fmla="*/ 1494503 w 1756379"/>
              <a:gd name="connsiteY1" fmla="*/ 451950 h 1686661"/>
              <a:gd name="connsiteX2" fmla="*/ 1541941 w 1756379"/>
              <a:gd name="connsiteY2" fmla="*/ 1461973 h 1686661"/>
              <a:gd name="connsiteX3" fmla="*/ 352438 w 1756379"/>
              <a:gd name="connsiteY3" fmla="*/ 1506236 h 1686661"/>
              <a:gd name="connsiteX4" fmla="*/ 314897 w 1756379"/>
              <a:gd name="connsiteY4" fmla="*/ 48351 h 1686661"/>
              <a:gd name="connsiteX0" fmla="*/ 314897 w 1756379"/>
              <a:gd name="connsiteY0" fmla="*/ 112516 h 1750826"/>
              <a:gd name="connsiteX1" fmla="*/ 1494503 w 1756379"/>
              <a:gd name="connsiteY1" fmla="*/ 516115 h 1750826"/>
              <a:gd name="connsiteX2" fmla="*/ 1541941 w 1756379"/>
              <a:gd name="connsiteY2" fmla="*/ 1526138 h 1750826"/>
              <a:gd name="connsiteX3" fmla="*/ 352438 w 1756379"/>
              <a:gd name="connsiteY3" fmla="*/ 1570401 h 1750826"/>
              <a:gd name="connsiteX4" fmla="*/ 314897 w 1756379"/>
              <a:gd name="connsiteY4" fmla="*/ 112516 h 1750826"/>
              <a:gd name="connsiteX0" fmla="*/ 304129 w 1745611"/>
              <a:gd name="connsiteY0" fmla="*/ 121341 h 1759651"/>
              <a:gd name="connsiteX1" fmla="*/ 1483735 w 1745611"/>
              <a:gd name="connsiteY1" fmla="*/ 524940 h 1759651"/>
              <a:gd name="connsiteX2" fmla="*/ 1531173 w 1745611"/>
              <a:gd name="connsiteY2" fmla="*/ 1534963 h 1759651"/>
              <a:gd name="connsiteX3" fmla="*/ 341670 w 1745611"/>
              <a:gd name="connsiteY3" fmla="*/ 1579226 h 1759651"/>
              <a:gd name="connsiteX4" fmla="*/ 304129 w 1745611"/>
              <a:gd name="connsiteY4" fmla="*/ 121341 h 1759651"/>
              <a:gd name="connsiteX0" fmla="*/ 305324 w 1746806"/>
              <a:gd name="connsiteY0" fmla="*/ 117152 h 1755462"/>
              <a:gd name="connsiteX1" fmla="*/ 1484930 w 1746806"/>
              <a:gd name="connsiteY1" fmla="*/ 520751 h 1755462"/>
              <a:gd name="connsiteX2" fmla="*/ 1532368 w 1746806"/>
              <a:gd name="connsiteY2" fmla="*/ 1530774 h 1755462"/>
              <a:gd name="connsiteX3" fmla="*/ 342865 w 1746806"/>
              <a:gd name="connsiteY3" fmla="*/ 1575037 h 1755462"/>
              <a:gd name="connsiteX4" fmla="*/ 305324 w 1746806"/>
              <a:gd name="connsiteY4" fmla="*/ 117152 h 1755462"/>
              <a:gd name="connsiteX0" fmla="*/ 288763 w 1730245"/>
              <a:gd name="connsiteY0" fmla="*/ 117152 h 1755462"/>
              <a:gd name="connsiteX1" fmla="*/ 1468369 w 1730245"/>
              <a:gd name="connsiteY1" fmla="*/ 520751 h 1755462"/>
              <a:gd name="connsiteX2" fmla="*/ 1515807 w 1730245"/>
              <a:gd name="connsiteY2" fmla="*/ 1530774 h 1755462"/>
              <a:gd name="connsiteX3" fmla="*/ 326304 w 1730245"/>
              <a:gd name="connsiteY3" fmla="*/ 1575037 h 1755462"/>
              <a:gd name="connsiteX4" fmla="*/ 288763 w 1730245"/>
              <a:gd name="connsiteY4" fmla="*/ 117152 h 1755462"/>
              <a:gd name="connsiteX0" fmla="*/ 288763 w 1739798"/>
              <a:gd name="connsiteY0" fmla="*/ 117152 h 1755462"/>
              <a:gd name="connsiteX1" fmla="*/ 1468369 w 1739798"/>
              <a:gd name="connsiteY1" fmla="*/ 520751 h 1755462"/>
              <a:gd name="connsiteX2" fmla="*/ 1515807 w 1739798"/>
              <a:gd name="connsiteY2" fmla="*/ 1530774 h 1755462"/>
              <a:gd name="connsiteX3" fmla="*/ 326304 w 1739798"/>
              <a:gd name="connsiteY3" fmla="*/ 1575037 h 1755462"/>
              <a:gd name="connsiteX4" fmla="*/ 288763 w 1739798"/>
              <a:gd name="connsiteY4" fmla="*/ 117152 h 1755462"/>
              <a:gd name="connsiteX0" fmla="*/ 282179 w 1733214"/>
              <a:gd name="connsiteY0" fmla="*/ 112168 h 1748138"/>
              <a:gd name="connsiteX1" fmla="*/ 1461785 w 1733214"/>
              <a:gd name="connsiteY1" fmla="*/ 515767 h 1748138"/>
              <a:gd name="connsiteX2" fmla="*/ 1509223 w 1733214"/>
              <a:gd name="connsiteY2" fmla="*/ 1525790 h 1748138"/>
              <a:gd name="connsiteX3" fmla="*/ 343532 w 1733214"/>
              <a:gd name="connsiteY3" fmla="*/ 1565290 h 1748138"/>
              <a:gd name="connsiteX4" fmla="*/ 282179 w 1733214"/>
              <a:gd name="connsiteY4" fmla="*/ 112168 h 1748138"/>
              <a:gd name="connsiteX0" fmla="*/ 296424 w 1747459"/>
              <a:gd name="connsiteY0" fmla="*/ 112168 h 1748138"/>
              <a:gd name="connsiteX1" fmla="*/ 1476030 w 1747459"/>
              <a:gd name="connsiteY1" fmla="*/ 515767 h 1748138"/>
              <a:gd name="connsiteX2" fmla="*/ 1523468 w 1747459"/>
              <a:gd name="connsiteY2" fmla="*/ 1525790 h 1748138"/>
              <a:gd name="connsiteX3" fmla="*/ 357777 w 1747459"/>
              <a:gd name="connsiteY3" fmla="*/ 1565290 h 1748138"/>
              <a:gd name="connsiteX4" fmla="*/ 296424 w 1747459"/>
              <a:gd name="connsiteY4" fmla="*/ 112168 h 1748138"/>
              <a:gd name="connsiteX0" fmla="*/ 296424 w 1747459"/>
              <a:gd name="connsiteY0" fmla="*/ 112168 h 1755230"/>
              <a:gd name="connsiteX1" fmla="*/ 1476030 w 1747459"/>
              <a:gd name="connsiteY1" fmla="*/ 515767 h 1755230"/>
              <a:gd name="connsiteX2" fmla="*/ 1523468 w 1747459"/>
              <a:gd name="connsiteY2" fmla="*/ 1525790 h 1755230"/>
              <a:gd name="connsiteX3" fmla="*/ 357777 w 1747459"/>
              <a:gd name="connsiteY3" fmla="*/ 1565290 h 1755230"/>
              <a:gd name="connsiteX4" fmla="*/ 296424 w 1747459"/>
              <a:gd name="connsiteY4" fmla="*/ 112168 h 1755230"/>
              <a:gd name="connsiteX0" fmla="*/ 287124 w 1651585"/>
              <a:gd name="connsiteY0" fmla="*/ 314860 h 1957922"/>
              <a:gd name="connsiteX1" fmla="*/ 1276230 w 1651585"/>
              <a:gd name="connsiteY1" fmla="*/ 346984 h 1957922"/>
              <a:gd name="connsiteX2" fmla="*/ 1514168 w 1651585"/>
              <a:gd name="connsiteY2" fmla="*/ 1728482 h 1957922"/>
              <a:gd name="connsiteX3" fmla="*/ 348477 w 1651585"/>
              <a:gd name="connsiteY3" fmla="*/ 1767982 h 1957922"/>
              <a:gd name="connsiteX4" fmla="*/ 287124 w 1651585"/>
              <a:gd name="connsiteY4" fmla="*/ 314860 h 1957922"/>
              <a:gd name="connsiteX0" fmla="*/ 146098 w 1767734"/>
              <a:gd name="connsiteY0" fmla="*/ 693073 h 1831310"/>
              <a:gd name="connsiteX1" fmla="*/ 1392379 w 1767734"/>
              <a:gd name="connsiteY1" fmla="*/ 220372 h 1831310"/>
              <a:gd name="connsiteX2" fmla="*/ 1630317 w 1767734"/>
              <a:gd name="connsiteY2" fmla="*/ 1601870 h 1831310"/>
              <a:gd name="connsiteX3" fmla="*/ 464626 w 1767734"/>
              <a:gd name="connsiteY3" fmla="*/ 1641370 h 1831310"/>
              <a:gd name="connsiteX4" fmla="*/ 146098 w 1767734"/>
              <a:gd name="connsiteY4" fmla="*/ 693073 h 1831310"/>
              <a:gd name="connsiteX0" fmla="*/ 146098 w 1767734"/>
              <a:gd name="connsiteY0" fmla="*/ 597520 h 1735757"/>
              <a:gd name="connsiteX1" fmla="*/ 1392379 w 1767734"/>
              <a:gd name="connsiteY1" fmla="*/ 124819 h 1735757"/>
              <a:gd name="connsiteX2" fmla="*/ 1630317 w 1767734"/>
              <a:gd name="connsiteY2" fmla="*/ 1506317 h 1735757"/>
              <a:gd name="connsiteX3" fmla="*/ 464626 w 1767734"/>
              <a:gd name="connsiteY3" fmla="*/ 1545817 h 1735757"/>
              <a:gd name="connsiteX4" fmla="*/ 146098 w 1767734"/>
              <a:gd name="connsiteY4" fmla="*/ 597520 h 1735757"/>
              <a:gd name="connsiteX0" fmla="*/ 142021 w 1773182"/>
              <a:gd name="connsiteY0" fmla="*/ 581033 h 1738320"/>
              <a:gd name="connsiteX1" fmla="*/ 1397827 w 1773182"/>
              <a:gd name="connsiteY1" fmla="*/ 127382 h 1738320"/>
              <a:gd name="connsiteX2" fmla="*/ 1635765 w 1773182"/>
              <a:gd name="connsiteY2" fmla="*/ 1508880 h 1738320"/>
              <a:gd name="connsiteX3" fmla="*/ 470074 w 1773182"/>
              <a:gd name="connsiteY3" fmla="*/ 1548380 h 1738320"/>
              <a:gd name="connsiteX4" fmla="*/ 142021 w 1773182"/>
              <a:gd name="connsiteY4" fmla="*/ 581033 h 1738320"/>
              <a:gd name="connsiteX0" fmla="*/ 142021 w 1682204"/>
              <a:gd name="connsiteY0" fmla="*/ 581033 h 1708044"/>
              <a:gd name="connsiteX1" fmla="*/ 1397827 w 1682204"/>
              <a:gd name="connsiteY1" fmla="*/ 127382 h 1708044"/>
              <a:gd name="connsiteX2" fmla="*/ 1473840 w 1682204"/>
              <a:gd name="connsiteY2" fmla="*/ 1442205 h 1708044"/>
              <a:gd name="connsiteX3" fmla="*/ 470074 w 1682204"/>
              <a:gd name="connsiteY3" fmla="*/ 1548380 h 1708044"/>
              <a:gd name="connsiteX4" fmla="*/ 142021 w 1682204"/>
              <a:gd name="connsiteY4" fmla="*/ 581033 h 1708044"/>
              <a:gd name="connsiteX0" fmla="*/ 142021 w 1710397"/>
              <a:gd name="connsiteY0" fmla="*/ 581033 h 1708044"/>
              <a:gd name="connsiteX1" fmla="*/ 1397827 w 1710397"/>
              <a:gd name="connsiteY1" fmla="*/ 127382 h 1708044"/>
              <a:gd name="connsiteX2" fmla="*/ 1473840 w 1710397"/>
              <a:gd name="connsiteY2" fmla="*/ 1442205 h 1708044"/>
              <a:gd name="connsiteX3" fmla="*/ 470074 w 1710397"/>
              <a:gd name="connsiteY3" fmla="*/ 1548380 h 1708044"/>
              <a:gd name="connsiteX4" fmla="*/ 142021 w 1710397"/>
              <a:gd name="connsiteY4" fmla="*/ 581033 h 1708044"/>
              <a:gd name="connsiteX0" fmla="*/ 313243 w 1881619"/>
              <a:gd name="connsiteY0" fmla="*/ 582632 h 1758263"/>
              <a:gd name="connsiteX1" fmla="*/ 1569049 w 1881619"/>
              <a:gd name="connsiteY1" fmla="*/ 128981 h 1758263"/>
              <a:gd name="connsiteX2" fmla="*/ 1645062 w 1881619"/>
              <a:gd name="connsiteY2" fmla="*/ 1443804 h 1758263"/>
              <a:gd name="connsiteX3" fmla="*/ 355546 w 1881619"/>
              <a:gd name="connsiteY3" fmla="*/ 1626179 h 1758263"/>
              <a:gd name="connsiteX4" fmla="*/ 313243 w 1881619"/>
              <a:gd name="connsiteY4" fmla="*/ 582632 h 1758263"/>
              <a:gd name="connsiteX0" fmla="*/ 139893 w 1708269"/>
              <a:gd name="connsiteY0" fmla="*/ 582632 h 1758263"/>
              <a:gd name="connsiteX1" fmla="*/ 1395699 w 1708269"/>
              <a:gd name="connsiteY1" fmla="*/ 128981 h 1758263"/>
              <a:gd name="connsiteX2" fmla="*/ 1471712 w 1708269"/>
              <a:gd name="connsiteY2" fmla="*/ 1443804 h 1758263"/>
              <a:gd name="connsiteX3" fmla="*/ 182196 w 1708269"/>
              <a:gd name="connsiteY3" fmla="*/ 1626179 h 1758263"/>
              <a:gd name="connsiteX4" fmla="*/ 139893 w 1708269"/>
              <a:gd name="connsiteY4" fmla="*/ 582632 h 1758263"/>
              <a:gd name="connsiteX0" fmla="*/ 178664 w 1747040"/>
              <a:gd name="connsiteY0" fmla="*/ 582632 h 1758263"/>
              <a:gd name="connsiteX1" fmla="*/ 1434470 w 1747040"/>
              <a:gd name="connsiteY1" fmla="*/ 128981 h 1758263"/>
              <a:gd name="connsiteX2" fmla="*/ 1510483 w 1747040"/>
              <a:gd name="connsiteY2" fmla="*/ 1443804 h 1758263"/>
              <a:gd name="connsiteX3" fmla="*/ 220967 w 1747040"/>
              <a:gd name="connsiteY3" fmla="*/ 1626179 h 1758263"/>
              <a:gd name="connsiteX4" fmla="*/ 178664 w 1747040"/>
              <a:gd name="connsiteY4" fmla="*/ 582632 h 1758263"/>
              <a:gd name="connsiteX0" fmla="*/ 178664 w 1747040"/>
              <a:gd name="connsiteY0" fmla="*/ 582632 h 1758263"/>
              <a:gd name="connsiteX1" fmla="*/ 1434470 w 1747040"/>
              <a:gd name="connsiteY1" fmla="*/ 128981 h 1758263"/>
              <a:gd name="connsiteX2" fmla="*/ 1510483 w 1747040"/>
              <a:gd name="connsiteY2" fmla="*/ 1443804 h 1758263"/>
              <a:gd name="connsiteX3" fmla="*/ 220967 w 1747040"/>
              <a:gd name="connsiteY3" fmla="*/ 1626179 h 1758263"/>
              <a:gd name="connsiteX4" fmla="*/ 178664 w 1747040"/>
              <a:gd name="connsiteY4" fmla="*/ 582632 h 1758263"/>
              <a:gd name="connsiteX0" fmla="*/ 178664 w 1747040"/>
              <a:gd name="connsiteY0" fmla="*/ 582632 h 1722732"/>
              <a:gd name="connsiteX1" fmla="*/ 1434470 w 1747040"/>
              <a:gd name="connsiteY1" fmla="*/ 128981 h 1722732"/>
              <a:gd name="connsiteX2" fmla="*/ 1510483 w 1747040"/>
              <a:gd name="connsiteY2" fmla="*/ 1443804 h 1722732"/>
              <a:gd name="connsiteX3" fmla="*/ 220967 w 1747040"/>
              <a:gd name="connsiteY3" fmla="*/ 1626179 h 1722732"/>
              <a:gd name="connsiteX4" fmla="*/ 178664 w 1747040"/>
              <a:gd name="connsiteY4" fmla="*/ 582632 h 1722732"/>
              <a:gd name="connsiteX0" fmla="*/ 178664 w 1747040"/>
              <a:gd name="connsiteY0" fmla="*/ 582632 h 1722732"/>
              <a:gd name="connsiteX1" fmla="*/ 1434470 w 1747040"/>
              <a:gd name="connsiteY1" fmla="*/ 128981 h 1722732"/>
              <a:gd name="connsiteX2" fmla="*/ 1510483 w 1747040"/>
              <a:gd name="connsiteY2" fmla="*/ 1443804 h 1722732"/>
              <a:gd name="connsiteX3" fmla="*/ 220967 w 1747040"/>
              <a:gd name="connsiteY3" fmla="*/ 1626179 h 1722732"/>
              <a:gd name="connsiteX4" fmla="*/ 178664 w 1747040"/>
              <a:gd name="connsiteY4" fmla="*/ 582632 h 1722732"/>
              <a:gd name="connsiteX0" fmla="*/ 178664 w 1747040"/>
              <a:gd name="connsiteY0" fmla="*/ 582632 h 1737678"/>
              <a:gd name="connsiteX1" fmla="*/ 1434470 w 1747040"/>
              <a:gd name="connsiteY1" fmla="*/ 128981 h 1737678"/>
              <a:gd name="connsiteX2" fmla="*/ 1510483 w 1747040"/>
              <a:gd name="connsiteY2" fmla="*/ 1443804 h 1737678"/>
              <a:gd name="connsiteX3" fmla="*/ 220967 w 1747040"/>
              <a:gd name="connsiteY3" fmla="*/ 1626179 h 1737678"/>
              <a:gd name="connsiteX4" fmla="*/ 178664 w 1747040"/>
              <a:gd name="connsiteY4" fmla="*/ 582632 h 1737678"/>
              <a:gd name="connsiteX0" fmla="*/ 178664 w 1723429"/>
              <a:gd name="connsiteY0" fmla="*/ 582632 h 1737678"/>
              <a:gd name="connsiteX1" fmla="*/ 1434470 w 1723429"/>
              <a:gd name="connsiteY1" fmla="*/ 128981 h 1737678"/>
              <a:gd name="connsiteX2" fmla="*/ 1510483 w 1723429"/>
              <a:gd name="connsiteY2" fmla="*/ 1443804 h 1737678"/>
              <a:gd name="connsiteX3" fmla="*/ 220967 w 1723429"/>
              <a:gd name="connsiteY3" fmla="*/ 1626179 h 1737678"/>
              <a:gd name="connsiteX4" fmla="*/ 178664 w 1723429"/>
              <a:gd name="connsiteY4" fmla="*/ 582632 h 1737678"/>
              <a:gd name="connsiteX0" fmla="*/ 178664 w 1723429"/>
              <a:gd name="connsiteY0" fmla="*/ 582632 h 1764261"/>
              <a:gd name="connsiteX1" fmla="*/ 1434470 w 1723429"/>
              <a:gd name="connsiteY1" fmla="*/ 128981 h 1764261"/>
              <a:gd name="connsiteX2" fmla="*/ 1510483 w 1723429"/>
              <a:gd name="connsiteY2" fmla="*/ 1443804 h 1764261"/>
              <a:gd name="connsiteX3" fmla="*/ 220967 w 1723429"/>
              <a:gd name="connsiteY3" fmla="*/ 1626179 h 1764261"/>
              <a:gd name="connsiteX4" fmla="*/ 178664 w 1723429"/>
              <a:gd name="connsiteY4" fmla="*/ 582632 h 1764261"/>
              <a:gd name="connsiteX0" fmla="*/ 178664 w 1725738"/>
              <a:gd name="connsiteY0" fmla="*/ 582632 h 1764261"/>
              <a:gd name="connsiteX1" fmla="*/ 1434470 w 1725738"/>
              <a:gd name="connsiteY1" fmla="*/ 128981 h 1764261"/>
              <a:gd name="connsiteX2" fmla="*/ 1510483 w 1725738"/>
              <a:gd name="connsiteY2" fmla="*/ 1443804 h 1764261"/>
              <a:gd name="connsiteX3" fmla="*/ 220967 w 1725738"/>
              <a:gd name="connsiteY3" fmla="*/ 1626179 h 1764261"/>
              <a:gd name="connsiteX4" fmla="*/ 178664 w 1725738"/>
              <a:gd name="connsiteY4" fmla="*/ 582632 h 176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5738" h="1764261">
                <a:moveTo>
                  <a:pt x="178664" y="582632"/>
                </a:moveTo>
                <a:cubicBezTo>
                  <a:pt x="380915" y="333099"/>
                  <a:pt x="960088" y="-260610"/>
                  <a:pt x="1434470" y="128981"/>
                </a:cubicBezTo>
                <a:cubicBezTo>
                  <a:pt x="1866177" y="590103"/>
                  <a:pt x="1753651" y="1220433"/>
                  <a:pt x="1510483" y="1443804"/>
                </a:cubicBezTo>
                <a:cubicBezTo>
                  <a:pt x="1197093" y="1784276"/>
                  <a:pt x="496910" y="1867106"/>
                  <a:pt x="220967" y="1626179"/>
                </a:cubicBezTo>
                <a:cubicBezTo>
                  <a:pt x="-108767" y="1477141"/>
                  <a:pt x="-23587" y="832165"/>
                  <a:pt x="178664" y="582632"/>
                </a:cubicBezTo>
                <a:close/>
              </a:path>
            </a:pathLst>
          </a:custGeom>
          <a:solidFill>
            <a:srgbClr val="F1FBFD"/>
          </a:solidFill>
          <a:ln>
            <a:noFill/>
          </a:ln>
          <a:effectLst>
            <a:outerShdw blurRad="1270000" sx="156000" sy="156000" algn="ctr" rotWithShape="0">
              <a:srgbClr val="F1FBFD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 rot="10800000" flipH="1">
            <a:off x="0" y="2991172"/>
            <a:ext cx="6508375" cy="3866827"/>
          </a:xfrm>
          <a:prstGeom prst="rect">
            <a:avLst/>
          </a:prstGeom>
          <a:solidFill>
            <a:schemeClr val="accent1">
              <a:lumMod val="20000"/>
              <a:lumOff val="8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1970758" y="2991173"/>
            <a:ext cx="4537618" cy="2076773"/>
          </a:xfrm>
          <a:custGeom>
            <a:avLst/>
            <a:gdLst>
              <a:gd name="connsiteX0" fmla="*/ 0 w 3376157"/>
              <a:gd name="connsiteY0" fmla="*/ 0 h 2076773"/>
              <a:gd name="connsiteX1" fmla="*/ 3376157 w 3376157"/>
              <a:gd name="connsiteY1" fmla="*/ 0 h 2076773"/>
              <a:gd name="connsiteX2" fmla="*/ 3376157 w 3376157"/>
              <a:gd name="connsiteY2" fmla="*/ 2076773 h 2076773"/>
              <a:gd name="connsiteX3" fmla="*/ 0 w 3376157"/>
              <a:gd name="connsiteY3" fmla="*/ 2076773 h 207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6157" h="2076773">
                <a:moveTo>
                  <a:pt x="0" y="0"/>
                </a:moveTo>
                <a:lnTo>
                  <a:pt x="3376157" y="0"/>
                </a:lnTo>
                <a:lnTo>
                  <a:pt x="3376157" y="2076773"/>
                </a:lnTo>
                <a:lnTo>
                  <a:pt x="0" y="207677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7355401" y="2991173"/>
            <a:ext cx="3391180" cy="2076773"/>
          </a:xfrm>
          <a:custGeom>
            <a:avLst/>
            <a:gdLst>
              <a:gd name="connsiteX0" fmla="*/ 0 w 3376157"/>
              <a:gd name="connsiteY0" fmla="*/ 0 h 2076773"/>
              <a:gd name="connsiteX1" fmla="*/ 3376157 w 3376157"/>
              <a:gd name="connsiteY1" fmla="*/ 0 h 2076773"/>
              <a:gd name="connsiteX2" fmla="*/ 3376157 w 3376157"/>
              <a:gd name="connsiteY2" fmla="*/ 2076773 h 2076773"/>
              <a:gd name="connsiteX3" fmla="*/ 0 w 3376157"/>
              <a:gd name="connsiteY3" fmla="*/ 2076773 h 2076773"/>
              <a:gd name="connsiteX4" fmla="*/ 0 w 3376157"/>
              <a:gd name="connsiteY4" fmla="*/ 0 h 2076773"/>
              <a:gd name="connsiteX0" fmla="*/ 0 w 3376157"/>
              <a:gd name="connsiteY0" fmla="*/ 0 h 2076773"/>
              <a:gd name="connsiteX1" fmla="*/ 886885 w 3376157"/>
              <a:gd name="connsiteY1" fmla="*/ 15263 h 2076773"/>
              <a:gd name="connsiteX2" fmla="*/ 3376157 w 3376157"/>
              <a:gd name="connsiteY2" fmla="*/ 0 h 2076773"/>
              <a:gd name="connsiteX3" fmla="*/ 3376157 w 3376157"/>
              <a:gd name="connsiteY3" fmla="*/ 2076773 h 2076773"/>
              <a:gd name="connsiteX4" fmla="*/ 0 w 3376157"/>
              <a:gd name="connsiteY4" fmla="*/ 2076773 h 2076773"/>
              <a:gd name="connsiteX5" fmla="*/ 0 w 3376157"/>
              <a:gd name="connsiteY5" fmla="*/ 0 h 2076773"/>
              <a:gd name="connsiteX0" fmla="*/ 13660 w 3389817"/>
              <a:gd name="connsiteY0" fmla="*/ 0 h 2076773"/>
              <a:gd name="connsiteX1" fmla="*/ 900545 w 3389817"/>
              <a:gd name="connsiteY1" fmla="*/ 15263 h 2076773"/>
              <a:gd name="connsiteX2" fmla="*/ 3389817 w 3389817"/>
              <a:gd name="connsiteY2" fmla="*/ 0 h 2076773"/>
              <a:gd name="connsiteX3" fmla="*/ 3389817 w 3389817"/>
              <a:gd name="connsiteY3" fmla="*/ 2076773 h 2076773"/>
              <a:gd name="connsiteX4" fmla="*/ 13660 w 3389817"/>
              <a:gd name="connsiteY4" fmla="*/ 2076773 h 2076773"/>
              <a:gd name="connsiteX5" fmla="*/ 0 w 3389817"/>
              <a:gd name="connsiteY5" fmla="*/ 791118 h 2076773"/>
              <a:gd name="connsiteX6" fmla="*/ 13660 w 3389817"/>
              <a:gd name="connsiteY6" fmla="*/ 0 h 2076773"/>
              <a:gd name="connsiteX0" fmla="*/ 0 w 3389817"/>
              <a:gd name="connsiteY0" fmla="*/ 791118 h 2076773"/>
              <a:gd name="connsiteX1" fmla="*/ 900545 w 3389817"/>
              <a:gd name="connsiteY1" fmla="*/ 15263 h 2076773"/>
              <a:gd name="connsiteX2" fmla="*/ 3389817 w 3389817"/>
              <a:gd name="connsiteY2" fmla="*/ 0 h 2076773"/>
              <a:gd name="connsiteX3" fmla="*/ 3389817 w 3389817"/>
              <a:gd name="connsiteY3" fmla="*/ 2076773 h 2076773"/>
              <a:gd name="connsiteX4" fmla="*/ 13660 w 3389817"/>
              <a:gd name="connsiteY4" fmla="*/ 2076773 h 2076773"/>
              <a:gd name="connsiteX5" fmla="*/ 0 w 3389817"/>
              <a:gd name="connsiteY5" fmla="*/ 791118 h 2076773"/>
              <a:gd name="connsiteX0" fmla="*/ 1193 w 3391010"/>
              <a:gd name="connsiteY0" fmla="*/ 791118 h 2076773"/>
              <a:gd name="connsiteX1" fmla="*/ 901738 w 3391010"/>
              <a:gd name="connsiteY1" fmla="*/ 15263 h 2076773"/>
              <a:gd name="connsiteX2" fmla="*/ 3391010 w 3391010"/>
              <a:gd name="connsiteY2" fmla="*/ 0 h 2076773"/>
              <a:gd name="connsiteX3" fmla="*/ 3391010 w 3391010"/>
              <a:gd name="connsiteY3" fmla="*/ 2076773 h 2076773"/>
              <a:gd name="connsiteX4" fmla="*/ 14853 w 3391010"/>
              <a:gd name="connsiteY4" fmla="*/ 2076773 h 2076773"/>
              <a:gd name="connsiteX5" fmla="*/ 1193 w 3391010"/>
              <a:gd name="connsiteY5" fmla="*/ 791118 h 2076773"/>
              <a:gd name="connsiteX0" fmla="*/ 1363 w 3391180"/>
              <a:gd name="connsiteY0" fmla="*/ 791118 h 2076773"/>
              <a:gd name="connsiteX1" fmla="*/ 901908 w 3391180"/>
              <a:gd name="connsiteY1" fmla="*/ 15263 h 2076773"/>
              <a:gd name="connsiteX2" fmla="*/ 3391180 w 3391180"/>
              <a:gd name="connsiteY2" fmla="*/ 0 h 2076773"/>
              <a:gd name="connsiteX3" fmla="*/ 3391180 w 3391180"/>
              <a:gd name="connsiteY3" fmla="*/ 2076773 h 2076773"/>
              <a:gd name="connsiteX4" fmla="*/ 15023 w 3391180"/>
              <a:gd name="connsiteY4" fmla="*/ 2076773 h 2076773"/>
              <a:gd name="connsiteX5" fmla="*/ 1363 w 3391180"/>
              <a:gd name="connsiteY5" fmla="*/ 791118 h 207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1180" h="2076773">
                <a:moveTo>
                  <a:pt x="1363" y="791118"/>
                </a:moveTo>
                <a:cubicBezTo>
                  <a:pt x="-30964" y="393954"/>
                  <a:pt x="518598" y="38353"/>
                  <a:pt x="901908" y="15263"/>
                </a:cubicBezTo>
                <a:lnTo>
                  <a:pt x="3391180" y="0"/>
                </a:lnTo>
                <a:lnTo>
                  <a:pt x="3391180" y="2076773"/>
                </a:lnTo>
                <a:lnTo>
                  <a:pt x="15023" y="2076773"/>
                </a:lnTo>
                <a:lnTo>
                  <a:pt x="1363" y="7911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93365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5452842" y="0"/>
            <a:ext cx="4371361" cy="5617030"/>
          </a:xfrm>
          <a:custGeom>
            <a:avLst/>
            <a:gdLst>
              <a:gd name="connsiteX0" fmla="*/ 7021 w 3722677"/>
              <a:gd name="connsiteY0" fmla="*/ 0 h 4364264"/>
              <a:gd name="connsiteX1" fmla="*/ 3722677 w 3722677"/>
              <a:gd name="connsiteY1" fmla="*/ 0 h 4364264"/>
              <a:gd name="connsiteX2" fmla="*/ 3722677 w 3722677"/>
              <a:gd name="connsiteY2" fmla="*/ 2557533 h 4364264"/>
              <a:gd name="connsiteX3" fmla="*/ 1915946 w 3722677"/>
              <a:gd name="connsiteY3" fmla="*/ 4364264 h 4364264"/>
              <a:gd name="connsiteX4" fmla="*/ 0 w 3722677"/>
              <a:gd name="connsiteY4" fmla="*/ 4364264 h 4364264"/>
              <a:gd name="connsiteX5" fmla="*/ 0 w 3722677"/>
              <a:gd name="connsiteY5" fmla="*/ 4359729 h 4364264"/>
              <a:gd name="connsiteX6" fmla="*/ 7021 w 3722677"/>
              <a:gd name="connsiteY6" fmla="*/ 4359729 h 436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22677" h="4364264">
                <a:moveTo>
                  <a:pt x="7021" y="0"/>
                </a:moveTo>
                <a:lnTo>
                  <a:pt x="3722677" y="0"/>
                </a:lnTo>
                <a:lnTo>
                  <a:pt x="3722677" y="2557533"/>
                </a:lnTo>
                <a:cubicBezTo>
                  <a:pt x="3722677" y="3555363"/>
                  <a:pt x="2913776" y="4364264"/>
                  <a:pt x="1915946" y="4364264"/>
                </a:cubicBezTo>
                <a:lnTo>
                  <a:pt x="0" y="4364264"/>
                </a:lnTo>
                <a:lnTo>
                  <a:pt x="0" y="4359729"/>
                </a:lnTo>
                <a:lnTo>
                  <a:pt x="7021" y="435972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2718753" y="0"/>
            <a:ext cx="2747737" cy="561703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0 h 6858000"/>
              <a:gd name="connsiteX1" fmla="*/ 4681431 w 12192000"/>
              <a:gd name="connsiteY1" fmla="*/ 7125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85121 w 12277121"/>
              <a:gd name="connsiteY0" fmla="*/ 0 h 6858000"/>
              <a:gd name="connsiteX1" fmla="*/ 4766552 w 12277121"/>
              <a:gd name="connsiteY1" fmla="*/ 7125 h 6858000"/>
              <a:gd name="connsiteX2" fmla="*/ 12277121 w 12277121"/>
              <a:gd name="connsiteY2" fmla="*/ 0 h 6858000"/>
              <a:gd name="connsiteX3" fmla="*/ 12277121 w 12277121"/>
              <a:gd name="connsiteY3" fmla="*/ 6858000 h 6858000"/>
              <a:gd name="connsiteX4" fmla="*/ 85121 w 12277121"/>
              <a:gd name="connsiteY4" fmla="*/ 6858000 h 6858000"/>
              <a:gd name="connsiteX5" fmla="*/ 0 w 12277121"/>
              <a:gd name="connsiteY5" fmla="*/ 1713428 h 6858000"/>
              <a:gd name="connsiteX6" fmla="*/ 85121 w 12277121"/>
              <a:gd name="connsiteY6" fmla="*/ 0 h 6858000"/>
              <a:gd name="connsiteX0" fmla="*/ 0 w 12277121"/>
              <a:gd name="connsiteY0" fmla="*/ 1713428 h 6858000"/>
              <a:gd name="connsiteX1" fmla="*/ 4766552 w 12277121"/>
              <a:gd name="connsiteY1" fmla="*/ 7125 h 6858000"/>
              <a:gd name="connsiteX2" fmla="*/ 12277121 w 12277121"/>
              <a:gd name="connsiteY2" fmla="*/ 0 h 6858000"/>
              <a:gd name="connsiteX3" fmla="*/ 12277121 w 12277121"/>
              <a:gd name="connsiteY3" fmla="*/ 6858000 h 6858000"/>
              <a:gd name="connsiteX4" fmla="*/ 85121 w 12277121"/>
              <a:gd name="connsiteY4" fmla="*/ 6858000 h 6858000"/>
              <a:gd name="connsiteX5" fmla="*/ 0 w 12277121"/>
              <a:gd name="connsiteY5" fmla="*/ 1713428 h 6858000"/>
              <a:gd name="connsiteX0" fmla="*/ 0 w 12277121"/>
              <a:gd name="connsiteY0" fmla="*/ 1713428 h 6858000"/>
              <a:gd name="connsiteX1" fmla="*/ 4766552 w 12277121"/>
              <a:gd name="connsiteY1" fmla="*/ 7125 h 6858000"/>
              <a:gd name="connsiteX2" fmla="*/ 12277121 w 12277121"/>
              <a:gd name="connsiteY2" fmla="*/ 0 h 6858000"/>
              <a:gd name="connsiteX3" fmla="*/ 12277121 w 12277121"/>
              <a:gd name="connsiteY3" fmla="*/ 6858000 h 6858000"/>
              <a:gd name="connsiteX4" fmla="*/ 85121 w 12277121"/>
              <a:gd name="connsiteY4" fmla="*/ 6858000 h 6858000"/>
              <a:gd name="connsiteX5" fmla="*/ 0 w 12277121"/>
              <a:gd name="connsiteY5" fmla="*/ 1713428 h 6858000"/>
              <a:gd name="connsiteX0" fmla="*/ 0 w 12277121"/>
              <a:gd name="connsiteY0" fmla="*/ 1713428 h 6858000"/>
              <a:gd name="connsiteX1" fmla="*/ 4766552 w 12277121"/>
              <a:gd name="connsiteY1" fmla="*/ 7125 h 6858000"/>
              <a:gd name="connsiteX2" fmla="*/ 12277121 w 12277121"/>
              <a:gd name="connsiteY2" fmla="*/ 0 h 6858000"/>
              <a:gd name="connsiteX3" fmla="*/ 12277121 w 12277121"/>
              <a:gd name="connsiteY3" fmla="*/ 6858000 h 6858000"/>
              <a:gd name="connsiteX4" fmla="*/ 85121 w 12277121"/>
              <a:gd name="connsiteY4" fmla="*/ 6858000 h 6858000"/>
              <a:gd name="connsiteX5" fmla="*/ 0 w 12277121"/>
              <a:gd name="connsiteY5" fmla="*/ 1713428 h 6858000"/>
              <a:gd name="connsiteX0" fmla="*/ 0 w 12277121"/>
              <a:gd name="connsiteY0" fmla="*/ 1713428 h 6858000"/>
              <a:gd name="connsiteX1" fmla="*/ 8155755 w 12277121"/>
              <a:gd name="connsiteY1" fmla="*/ 7125 h 6858000"/>
              <a:gd name="connsiteX2" fmla="*/ 12277121 w 12277121"/>
              <a:gd name="connsiteY2" fmla="*/ 0 h 6858000"/>
              <a:gd name="connsiteX3" fmla="*/ 12277121 w 12277121"/>
              <a:gd name="connsiteY3" fmla="*/ 6858000 h 6858000"/>
              <a:gd name="connsiteX4" fmla="*/ 85121 w 12277121"/>
              <a:gd name="connsiteY4" fmla="*/ 6858000 h 6858000"/>
              <a:gd name="connsiteX5" fmla="*/ 0 w 12277121"/>
              <a:gd name="connsiteY5" fmla="*/ 1713428 h 6858000"/>
              <a:gd name="connsiteX0" fmla="*/ 0 w 12277121"/>
              <a:gd name="connsiteY0" fmla="*/ 2415544 h 6858000"/>
              <a:gd name="connsiteX1" fmla="*/ 8155755 w 12277121"/>
              <a:gd name="connsiteY1" fmla="*/ 7125 h 6858000"/>
              <a:gd name="connsiteX2" fmla="*/ 12277121 w 12277121"/>
              <a:gd name="connsiteY2" fmla="*/ 0 h 6858000"/>
              <a:gd name="connsiteX3" fmla="*/ 12277121 w 12277121"/>
              <a:gd name="connsiteY3" fmla="*/ 6858000 h 6858000"/>
              <a:gd name="connsiteX4" fmla="*/ 85121 w 12277121"/>
              <a:gd name="connsiteY4" fmla="*/ 6858000 h 6858000"/>
              <a:gd name="connsiteX5" fmla="*/ 0 w 12277121"/>
              <a:gd name="connsiteY5" fmla="*/ 2415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77121" h="6858000">
                <a:moveTo>
                  <a:pt x="0" y="2415544"/>
                </a:moveTo>
                <a:cubicBezTo>
                  <a:pt x="56745" y="529630"/>
                  <a:pt x="4779447" y="66995"/>
                  <a:pt x="8155755" y="7125"/>
                </a:cubicBezTo>
                <a:lnTo>
                  <a:pt x="12277121" y="0"/>
                </a:lnTo>
                <a:lnTo>
                  <a:pt x="12277121" y="6858000"/>
                </a:lnTo>
                <a:lnTo>
                  <a:pt x="85121" y="6858000"/>
                </a:lnTo>
                <a:lnTo>
                  <a:pt x="0" y="241554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33748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61725"/>
            <a:ext cx="12192000" cy="3219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62628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04874" y="1639887"/>
            <a:ext cx="2595329" cy="34004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3500437" y="1639887"/>
            <a:ext cx="2595329" cy="3400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096233" y="1639887"/>
            <a:ext cx="2595329" cy="34004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7786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7734299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31593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764696" y="0"/>
            <a:ext cx="6427304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68633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2843213" y="0"/>
            <a:ext cx="9348787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2843213" cy="6858000"/>
          </a:xfrm>
          <a:prstGeom prst="rect">
            <a:avLst/>
          </a:prstGeom>
          <a:solidFill>
            <a:srgbClr val="354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9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03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4" r:id="rId23"/>
    <p:sldLayoutId id="214748367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jpeg"/><Relationship Id="rId3" Type="http://schemas.openxmlformats.org/officeDocument/2006/relationships/image" Target="../media/image20.svg"/><Relationship Id="rId12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11" Type="http://schemas.openxmlformats.org/officeDocument/2006/relationships/image" Target="../media/image6.jpeg"/><Relationship Id="rId5" Type="http://schemas.openxmlformats.org/officeDocument/2006/relationships/image" Target="../media/image22.svg"/><Relationship Id="rId10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emf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866001"/>
            <a:ext cx="12192000" cy="5991999"/>
          </a:xfrm>
          <a:prstGeom prst="rect">
            <a:avLst/>
          </a:prstGeom>
          <a:solidFill>
            <a:srgbClr val="354659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60402020202020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37017" y="1703372"/>
            <a:ext cx="10380260" cy="2695936"/>
            <a:chOff x="3469990" y="1992514"/>
            <a:chExt cx="10380260" cy="2695936"/>
          </a:xfrm>
        </p:grpSpPr>
        <p:grpSp>
          <p:nvGrpSpPr>
            <p:cNvPr id="4" name="Group 3"/>
            <p:cNvGrpSpPr/>
            <p:nvPr/>
          </p:nvGrpSpPr>
          <p:grpSpPr>
            <a:xfrm>
              <a:off x="5021612" y="1992514"/>
              <a:ext cx="8828638" cy="2695936"/>
              <a:chOff x="5021612" y="1992514"/>
              <a:chExt cx="8828638" cy="2695936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5021612" y="1992514"/>
                <a:ext cx="882863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spc="100" dirty="0">
                    <a:solidFill>
                      <a:srgbClr val="354659"/>
                    </a:solidFill>
                    <a:latin typeface="Avenir Next LT Pro" panose="020B0504020202020204" pitchFamily="34" charset="0"/>
                    <a:ea typeface="Calibri" charset="0"/>
                    <a:cs typeface="Calibri" charset="0"/>
                  </a:rPr>
                  <a:t>The insurance market in the process of transition to a circular and green economy - review of Montenegro</a:t>
                </a:r>
                <a:endParaRPr lang="en-US" sz="3200" b="1" spc="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LT Pro" panose="020B0504020202020204" pitchFamily="34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021612" y="3980564"/>
                <a:ext cx="804938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pc="180" dirty="0">
                    <a:solidFill>
                      <a:srgbClr val="354659"/>
                    </a:solidFill>
                    <a:latin typeface="Avenir Next LT Pro" panose="020B0504020202020204" pitchFamily="34" charset="0"/>
                    <a:ea typeface="Montserrat Alternates" charset="0"/>
                    <a:cs typeface="Montserrat Alternates" charset="0"/>
                  </a:rPr>
                  <a:t>CROSS-disciplinary network for research excellence in Regenerative Economy Innovation eco-Systems</a:t>
                </a:r>
              </a:p>
            </p:txBody>
          </p:sp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AC7248E-4361-723A-50B0-AEB4FE07D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69990" y="1992514"/>
              <a:ext cx="1094940" cy="2664677"/>
            </a:xfrm>
            <a:prstGeom prst="rect">
              <a:avLst/>
            </a:prstGeom>
          </p:spPr>
        </p:pic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5F95B8D-DDC7-BB0C-5919-F8A6A9DF3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055" y="6027123"/>
            <a:ext cx="1809081" cy="3643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866002"/>
          </a:xfrm>
          <a:prstGeom prst="rect">
            <a:avLst/>
          </a:prstGeom>
          <a:solidFill>
            <a:srgbClr val="354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6040202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525585"/>
            <a:ext cx="12192000" cy="81527"/>
          </a:xfrm>
          <a:prstGeom prst="rect">
            <a:avLst/>
          </a:prstGeom>
          <a:solidFill>
            <a:srgbClr val="354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60402020202020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776473"/>
            <a:ext cx="12192000" cy="81527"/>
          </a:xfrm>
          <a:prstGeom prst="rect">
            <a:avLst/>
          </a:prstGeom>
          <a:solidFill>
            <a:srgbClr val="354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60402020202020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9DC398C-7BA7-398F-E258-571D795AE5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13598" y="5926508"/>
            <a:ext cx="7978720" cy="5010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5055" y="101820"/>
            <a:ext cx="1138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000" spc="100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 Medium" charset="0"/>
                <a:cs typeface="Montserrat Alternates Medium" charset="0"/>
              </a:rPr>
              <a:t>XXII </a:t>
            </a:r>
            <a:r>
              <a:rPr lang="en-US" sz="2000" spc="100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 Medium" charset="0"/>
                <a:cs typeface="Montserrat Alternates Medium" charset="0"/>
              </a:rPr>
              <a:t>INTERNATIONAL SYMPOSIUM</a:t>
            </a:r>
            <a:r>
              <a:rPr lang="sr-Latn-ME" sz="2000" spc="100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 Medium" charset="0"/>
                <a:cs typeface="Montserrat Alternates Medium" charset="0"/>
              </a:rPr>
              <a:t>: </a:t>
            </a:r>
            <a:r>
              <a:rPr lang="en-US" sz="2000" spc="100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 Medium" charset="0"/>
                <a:cs typeface="Montserrat Alternates Medium" charset="0"/>
              </a:rPr>
              <a:t>TRANSFORMATION </a:t>
            </a:r>
            <a:r>
              <a:rPr lang="en-US" sz="2000" spc="100" dirty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 Medium" charset="0"/>
                <a:cs typeface="Montserrat Alternates Medium" charset="0"/>
              </a:rPr>
              <a:t>OF THE INSURANCE MARKET -ANSWERS TO NEW </a:t>
            </a:r>
            <a:r>
              <a:rPr lang="en-US" sz="2000" spc="100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 Medium" charset="0"/>
                <a:cs typeface="Montserrat Alternates Medium" charset="0"/>
              </a:rPr>
              <a:t>CHALLENGES</a:t>
            </a:r>
            <a:r>
              <a:rPr lang="sr-Latn-ME" sz="2000" spc="100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 Medium" charset="0"/>
                <a:cs typeface="Montserrat Alternates Medium" charset="0"/>
              </a:rPr>
              <a:t>,7-9. June 2024, Aranđelovac, Serbia</a:t>
            </a:r>
            <a:endParaRPr lang="en-US" sz="2000" spc="100" dirty="0">
              <a:solidFill>
                <a:srgbClr val="8BC53F"/>
              </a:solidFill>
              <a:latin typeface="Avenir Next LT Pro" panose="020B0504020202020204" pitchFamily="34" charset="0"/>
              <a:ea typeface="Montserrat Alternates Medium" charset="0"/>
              <a:cs typeface="Montserrat Alternate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01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05580" y="3077911"/>
            <a:ext cx="2679719" cy="76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US" sz="3500" spc="150" dirty="0">
                <a:solidFill>
                  <a:schemeClr val="bg1"/>
                </a:solidFill>
                <a:latin typeface="Avenir Next LT Pro" panose="020B0604020202020204" charset="0"/>
                <a:ea typeface="Montserrat Alternates" charset="0"/>
                <a:cs typeface="Montserrat Alternates" charset="0"/>
              </a:rPr>
              <a:t>9,999,333</a:t>
            </a:r>
          </a:p>
        </p:txBody>
      </p:sp>
      <p:pic>
        <p:nvPicPr>
          <p:cNvPr id="12" name="Graphic 4">
            <a:extLst>
              <a:ext uri="{FF2B5EF4-FFF2-40B4-BE49-F238E27FC236}">
                <a16:creationId xmlns:a16="http://schemas.microsoft.com/office/drawing/2014/main" id="{497EADB9-5CC2-49A1-2046-8D284108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0941" y="403527"/>
            <a:ext cx="1981200" cy="428625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38200" y="2825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15133" y="403527"/>
            <a:ext cx="2548800" cy="3050873"/>
          </a:xfrm>
          <a:custGeom>
            <a:avLst/>
            <a:gdLst>
              <a:gd name="connsiteX0" fmla="*/ 1299388 w 3614056"/>
              <a:gd name="connsiteY0" fmla="*/ 0 h 4383314"/>
              <a:gd name="connsiteX1" fmla="*/ 3614056 w 3614056"/>
              <a:gd name="connsiteY1" fmla="*/ 0 h 4383314"/>
              <a:gd name="connsiteX2" fmla="*/ 3614056 w 3614056"/>
              <a:gd name="connsiteY2" fmla="*/ 4383314 h 4383314"/>
              <a:gd name="connsiteX3" fmla="*/ 7531 w 3614056"/>
              <a:gd name="connsiteY3" fmla="*/ 4383314 h 4383314"/>
              <a:gd name="connsiteX4" fmla="*/ 6709 w 3614056"/>
              <a:gd name="connsiteY4" fmla="*/ 4377924 h 4383314"/>
              <a:gd name="connsiteX5" fmla="*/ 0 w 3614056"/>
              <a:gd name="connsiteY5" fmla="*/ 4245069 h 4383314"/>
              <a:gd name="connsiteX6" fmla="*/ 0 w 3614056"/>
              <a:gd name="connsiteY6" fmla="*/ 1299388 h 4383314"/>
              <a:gd name="connsiteX7" fmla="*/ 1299388 w 3614056"/>
              <a:gd name="connsiteY7" fmla="*/ 0 h 438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4056" h="4383314">
                <a:moveTo>
                  <a:pt x="1299388" y="0"/>
                </a:moveTo>
                <a:lnTo>
                  <a:pt x="3614056" y="0"/>
                </a:lnTo>
                <a:lnTo>
                  <a:pt x="3614056" y="4383314"/>
                </a:lnTo>
                <a:lnTo>
                  <a:pt x="7531" y="4383314"/>
                </a:lnTo>
                <a:lnTo>
                  <a:pt x="6709" y="4377924"/>
                </a:lnTo>
                <a:cubicBezTo>
                  <a:pt x="2272" y="4334242"/>
                  <a:pt x="0" y="4289921"/>
                  <a:pt x="0" y="4245069"/>
                </a:cubicBezTo>
                <a:lnTo>
                  <a:pt x="0" y="1299388"/>
                </a:lnTo>
                <a:cubicBezTo>
                  <a:pt x="0" y="581756"/>
                  <a:pt x="581756" y="0"/>
                  <a:pt x="12993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134" y="574413"/>
            <a:ext cx="2463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The principles of sustainable insurance represent an important </a:t>
            </a:r>
            <a:r>
              <a:rPr lang="en-US" sz="1400" dirty="0" err="1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ste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p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building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green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economy because they imply a voluntary framework for the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global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insurance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industry that should consider environmental, social and </a:t>
            </a:r>
            <a:r>
              <a:rPr lang="en-US" sz="1400" dirty="0" err="1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governanc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e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risks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as well as opportunities (ESG). </a:t>
            </a:r>
          </a:p>
        </p:txBody>
      </p:sp>
      <p:sp>
        <p:nvSpPr>
          <p:cNvPr id="14" name="Freeform 13"/>
          <p:cNvSpPr/>
          <p:nvPr/>
        </p:nvSpPr>
        <p:spPr>
          <a:xfrm rot="10800000">
            <a:off x="3722549" y="403526"/>
            <a:ext cx="2550236" cy="3050874"/>
          </a:xfrm>
          <a:custGeom>
            <a:avLst/>
            <a:gdLst>
              <a:gd name="connsiteX0" fmla="*/ 1299388 w 3614056"/>
              <a:gd name="connsiteY0" fmla="*/ 0 h 4383314"/>
              <a:gd name="connsiteX1" fmla="*/ 3614056 w 3614056"/>
              <a:gd name="connsiteY1" fmla="*/ 0 h 4383314"/>
              <a:gd name="connsiteX2" fmla="*/ 3614056 w 3614056"/>
              <a:gd name="connsiteY2" fmla="*/ 4383314 h 4383314"/>
              <a:gd name="connsiteX3" fmla="*/ 7531 w 3614056"/>
              <a:gd name="connsiteY3" fmla="*/ 4383314 h 4383314"/>
              <a:gd name="connsiteX4" fmla="*/ 6709 w 3614056"/>
              <a:gd name="connsiteY4" fmla="*/ 4377924 h 4383314"/>
              <a:gd name="connsiteX5" fmla="*/ 0 w 3614056"/>
              <a:gd name="connsiteY5" fmla="*/ 4245069 h 4383314"/>
              <a:gd name="connsiteX6" fmla="*/ 0 w 3614056"/>
              <a:gd name="connsiteY6" fmla="*/ 1299388 h 4383314"/>
              <a:gd name="connsiteX7" fmla="*/ 1299388 w 3614056"/>
              <a:gd name="connsiteY7" fmla="*/ 0 h 438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4056" h="4383314">
                <a:moveTo>
                  <a:pt x="1299388" y="0"/>
                </a:moveTo>
                <a:lnTo>
                  <a:pt x="3614056" y="0"/>
                </a:lnTo>
                <a:lnTo>
                  <a:pt x="3614056" y="4383314"/>
                </a:lnTo>
                <a:lnTo>
                  <a:pt x="7531" y="4383314"/>
                </a:lnTo>
                <a:lnTo>
                  <a:pt x="6709" y="4377924"/>
                </a:lnTo>
                <a:cubicBezTo>
                  <a:pt x="2272" y="4334242"/>
                  <a:pt x="0" y="4289921"/>
                  <a:pt x="0" y="4245069"/>
                </a:cubicBezTo>
                <a:lnTo>
                  <a:pt x="0" y="1299388"/>
                </a:lnTo>
                <a:cubicBezTo>
                  <a:pt x="0" y="581756"/>
                  <a:pt x="581756" y="0"/>
                  <a:pt x="12993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9579" y="460702"/>
            <a:ext cx="24632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An insurance company (or</a:t>
            </a:r>
          </a:p>
          <a:p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group) must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include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sustainability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reporting in its management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report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accompanying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the financial statements and the corporate governance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statement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its annual report. Within this, the insurance company must (will) report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on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sustainability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issues by the "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double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materiality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" principle.</a:t>
            </a:r>
          </a:p>
        </p:txBody>
      </p:sp>
      <p:sp>
        <p:nvSpPr>
          <p:cNvPr id="16" name="Freeform 15"/>
          <p:cNvSpPr/>
          <p:nvPr/>
        </p:nvSpPr>
        <p:spPr>
          <a:xfrm>
            <a:off x="7868124" y="1511726"/>
            <a:ext cx="3705633" cy="2062747"/>
          </a:xfrm>
          <a:custGeom>
            <a:avLst/>
            <a:gdLst>
              <a:gd name="connsiteX0" fmla="*/ 251021 w 3603812"/>
              <a:gd name="connsiteY0" fmla="*/ 0 h 2284132"/>
              <a:gd name="connsiteX1" fmla="*/ 3352791 w 3603812"/>
              <a:gd name="connsiteY1" fmla="*/ 0 h 2284132"/>
              <a:gd name="connsiteX2" fmla="*/ 3603812 w 3603812"/>
              <a:gd name="connsiteY2" fmla="*/ 251021 h 2284132"/>
              <a:gd name="connsiteX3" fmla="*/ 3603812 w 3603812"/>
              <a:gd name="connsiteY3" fmla="*/ 1658461 h 2284132"/>
              <a:gd name="connsiteX4" fmla="*/ 3352791 w 3603812"/>
              <a:gd name="connsiteY4" fmla="*/ 1909482 h 2284132"/>
              <a:gd name="connsiteX5" fmla="*/ 775447 w 3603812"/>
              <a:gd name="connsiteY5" fmla="*/ 1909482 h 2284132"/>
              <a:gd name="connsiteX6" fmla="*/ 356347 w 3603812"/>
              <a:gd name="connsiteY6" fmla="*/ 2284132 h 2284132"/>
              <a:gd name="connsiteX7" fmla="*/ 362697 w 3603812"/>
              <a:gd name="connsiteY7" fmla="*/ 1909482 h 2284132"/>
              <a:gd name="connsiteX8" fmla="*/ 251021 w 3603812"/>
              <a:gd name="connsiteY8" fmla="*/ 1909482 h 2284132"/>
              <a:gd name="connsiteX9" fmla="*/ 0 w 3603812"/>
              <a:gd name="connsiteY9" fmla="*/ 1658461 h 2284132"/>
              <a:gd name="connsiteX10" fmla="*/ 0 w 3603812"/>
              <a:gd name="connsiteY10" fmla="*/ 251021 h 2284132"/>
              <a:gd name="connsiteX11" fmla="*/ 251021 w 3603812"/>
              <a:gd name="connsiteY11" fmla="*/ 0 h 22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3812" h="2284132">
                <a:moveTo>
                  <a:pt x="251021" y="0"/>
                </a:moveTo>
                <a:lnTo>
                  <a:pt x="3352791" y="0"/>
                </a:lnTo>
                <a:cubicBezTo>
                  <a:pt x="3491426" y="0"/>
                  <a:pt x="3603812" y="112386"/>
                  <a:pt x="3603812" y="251021"/>
                </a:cubicBezTo>
                <a:lnTo>
                  <a:pt x="3603812" y="1658461"/>
                </a:lnTo>
                <a:cubicBezTo>
                  <a:pt x="3603812" y="1797096"/>
                  <a:pt x="3491426" y="1909482"/>
                  <a:pt x="3352791" y="1909482"/>
                </a:cubicBezTo>
                <a:lnTo>
                  <a:pt x="775447" y="1909482"/>
                </a:lnTo>
                <a:lnTo>
                  <a:pt x="356347" y="2284132"/>
                </a:lnTo>
                <a:lnTo>
                  <a:pt x="362697" y="1909482"/>
                </a:lnTo>
                <a:lnTo>
                  <a:pt x="251021" y="1909482"/>
                </a:lnTo>
                <a:cubicBezTo>
                  <a:pt x="112386" y="1909482"/>
                  <a:pt x="0" y="1797096"/>
                  <a:pt x="0" y="1658461"/>
                </a:cubicBezTo>
                <a:lnTo>
                  <a:pt x="0" y="251021"/>
                </a:lnTo>
                <a:cubicBezTo>
                  <a:pt x="0" y="112386"/>
                  <a:pt x="112386" y="0"/>
                  <a:pt x="2510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965" y="4751492"/>
            <a:ext cx="653596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" spc="7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The European Sustainability Reporting Standards (ESRS) will require </a:t>
            </a:r>
            <a:r>
              <a:rPr lang="en-US" sz="1550" spc="7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the</a:t>
            </a:r>
            <a:r>
              <a:rPr lang="sr-Latn-ME" sz="1550" spc="7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550" spc="7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publication </a:t>
            </a:r>
            <a:r>
              <a:rPr lang="en-US" sz="1550" spc="7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of climate data on the overall emissions footprint of the </a:t>
            </a:r>
            <a:r>
              <a:rPr lang="en-US" sz="1550" spc="7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insurance</a:t>
            </a:r>
            <a:r>
              <a:rPr lang="sr-Latn-ME" sz="1550" spc="7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550" spc="7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company</a:t>
            </a:r>
            <a:r>
              <a:rPr lang="en-US" sz="1550" spc="7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, targets for reducing harmful gases and actions to help achieve </a:t>
            </a:r>
            <a:r>
              <a:rPr lang="en-US" sz="1550" spc="7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them,</a:t>
            </a:r>
            <a:r>
              <a:rPr lang="sr-Latn-ME" sz="1550" spc="7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550" spc="7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managing </a:t>
            </a:r>
            <a:r>
              <a:rPr lang="en-US" sz="1550" spc="7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risks and opportunities arising from climate change, but also </a:t>
            </a:r>
            <a:r>
              <a:rPr lang="en-US" sz="1550" spc="7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the</a:t>
            </a:r>
            <a:r>
              <a:rPr lang="sr-Latn-ME" sz="1550" spc="7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550" spc="7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financial </a:t>
            </a:r>
            <a:r>
              <a:rPr lang="en-US" sz="1550" spc="7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impacts of these risks on the company.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64593" y="1767172"/>
            <a:ext cx="33126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The ESRS and the 2022 Directive will reduce reporting costs for insurance</a:t>
            </a:r>
          </a:p>
          <a:p>
            <a:pPr algn="ctr"/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companies in the medium and long term by harmonizing the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information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that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needs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to be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provided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.</a:t>
            </a:r>
            <a:endParaRPr lang="en-US" sz="1400" dirty="0">
              <a:solidFill>
                <a:srgbClr val="354659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868124" y="4156686"/>
            <a:ext cx="3705633" cy="2062747"/>
          </a:xfrm>
          <a:custGeom>
            <a:avLst/>
            <a:gdLst>
              <a:gd name="connsiteX0" fmla="*/ 251021 w 3603812"/>
              <a:gd name="connsiteY0" fmla="*/ 0 h 2284132"/>
              <a:gd name="connsiteX1" fmla="*/ 3352791 w 3603812"/>
              <a:gd name="connsiteY1" fmla="*/ 0 h 2284132"/>
              <a:gd name="connsiteX2" fmla="*/ 3603812 w 3603812"/>
              <a:gd name="connsiteY2" fmla="*/ 251021 h 2284132"/>
              <a:gd name="connsiteX3" fmla="*/ 3603812 w 3603812"/>
              <a:gd name="connsiteY3" fmla="*/ 1658461 h 2284132"/>
              <a:gd name="connsiteX4" fmla="*/ 3352791 w 3603812"/>
              <a:gd name="connsiteY4" fmla="*/ 1909482 h 2284132"/>
              <a:gd name="connsiteX5" fmla="*/ 775447 w 3603812"/>
              <a:gd name="connsiteY5" fmla="*/ 1909482 h 2284132"/>
              <a:gd name="connsiteX6" fmla="*/ 356347 w 3603812"/>
              <a:gd name="connsiteY6" fmla="*/ 2284132 h 2284132"/>
              <a:gd name="connsiteX7" fmla="*/ 362697 w 3603812"/>
              <a:gd name="connsiteY7" fmla="*/ 1909482 h 2284132"/>
              <a:gd name="connsiteX8" fmla="*/ 251021 w 3603812"/>
              <a:gd name="connsiteY8" fmla="*/ 1909482 h 2284132"/>
              <a:gd name="connsiteX9" fmla="*/ 0 w 3603812"/>
              <a:gd name="connsiteY9" fmla="*/ 1658461 h 2284132"/>
              <a:gd name="connsiteX10" fmla="*/ 0 w 3603812"/>
              <a:gd name="connsiteY10" fmla="*/ 251021 h 2284132"/>
              <a:gd name="connsiteX11" fmla="*/ 251021 w 3603812"/>
              <a:gd name="connsiteY11" fmla="*/ 0 h 22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3812" h="2284132">
                <a:moveTo>
                  <a:pt x="251021" y="0"/>
                </a:moveTo>
                <a:lnTo>
                  <a:pt x="3352791" y="0"/>
                </a:lnTo>
                <a:cubicBezTo>
                  <a:pt x="3491426" y="0"/>
                  <a:pt x="3603812" y="112386"/>
                  <a:pt x="3603812" y="251021"/>
                </a:cubicBezTo>
                <a:lnTo>
                  <a:pt x="3603812" y="1658461"/>
                </a:lnTo>
                <a:cubicBezTo>
                  <a:pt x="3603812" y="1797096"/>
                  <a:pt x="3491426" y="1909482"/>
                  <a:pt x="3352791" y="1909482"/>
                </a:cubicBezTo>
                <a:lnTo>
                  <a:pt x="775447" y="1909482"/>
                </a:lnTo>
                <a:lnTo>
                  <a:pt x="356347" y="2284132"/>
                </a:lnTo>
                <a:lnTo>
                  <a:pt x="362697" y="1909482"/>
                </a:lnTo>
                <a:lnTo>
                  <a:pt x="251021" y="1909482"/>
                </a:lnTo>
                <a:cubicBezTo>
                  <a:pt x="112386" y="1909482"/>
                  <a:pt x="0" y="1797096"/>
                  <a:pt x="0" y="1658461"/>
                </a:cubicBezTo>
                <a:lnTo>
                  <a:pt x="0" y="251021"/>
                </a:lnTo>
                <a:cubicBezTo>
                  <a:pt x="0" y="112386"/>
                  <a:pt x="112386" y="0"/>
                  <a:pt x="2510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64593" y="4412132"/>
            <a:ext cx="33126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high degree of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interoperability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between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EU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and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global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standards such as e.g. IFRS,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prevents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unnecessary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double reporting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of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companies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.</a:t>
            </a:r>
          </a:p>
        </p:txBody>
      </p:sp>
      <p:pic>
        <p:nvPicPr>
          <p:cNvPr id="24" name="Picture Placeholder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r="4071"/>
          <a:stretch>
            <a:fillRect/>
          </a:stretch>
        </p:blipFill>
        <p:spPr>
          <a:xfrm>
            <a:off x="5707031" y="3283277"/>
            <a:ext cx="2048740" cy="1254657"/>
          </a:xfrm>
          <a:custGeom>
            <a:avLst/>
            <a:gdLst>
              <a:gd name="connsiteX0" fmla="*/ 0 w 3376157"/>
              <a:gd name="connsiteY0" fmla="*/ 0 h 2076773"/>
              <a:gd name="connsiteX1" fmla="*/ 3376157 w 3376157"/>
              <a:gd name="connsiteY1" fmla="*/ 0 h 2076773"/>
              <a:gd name="connsiteX2" fmla="*/ 3376157 w 3376157"/>
              <a:gd name="connsiteY2" fmla="*/ 2076773 h 2076773"/>
              <a:gd name="connsiteX3" fmla="*/ 0 w 3376157"/>
              <a:gd name="connsiteY3" fmla="*/ 2076773 h 2076773"/>
              <a:gd name="connsiteX4" fmla="*/ 0 w 3376157"/>
              <a:gd name="connsiteY4" fmla="*/ 0 h 2076773"/>
              <a:gd name="connsiteX0" fmla="*/ 0 w 3376157"/>
              <a:gd name="connsiteY0" fmla="*/ 0 h 2076773"/>
              <a:gd name="connsiteX1" fmla="*/ 886885 w 3376157"/>
              <a:gd name="connsiteY1" fmla="*/ 15263 h 2076773"/>
              <a:gd name="connsiteX2" fmla="*/ 3376157 w 3376157"/>
              <a:gd name="connsiteY2" fmla="*/ 0 h 2076773"/>
              <a:gd name="connsiteX3" fmla="*/ 3376157 w 3376157"/>
              <a:gd name="connsiteY3" fmla="*/ 2076773 h 2076773"/>
              <a:gd name="connsiteX4" fmla="*/ 0 w 3376157"/>
              <a:gd name="connsiteY4" fmla="*/ 2076773 h 2076773"/>
              <a:gd name="connsiteX5" fmla="*/ 0 w 3376157"/>
              <a:gd name="connsiteY5" fmla="*/ 0 h 2076773"/>
              <a:gd name="connsiteX0" fmla="*/ 13660 w 3389817"/>
              <a:gd name="connsiteY0" fmla="*/ 0 h 2076773"/>
              <a:gd name="connsiteX1" fmla="*/ 900545 w 3389817"/>
              <a:gd name="connsiteY1" fmla="*/ 15263 h 2076773"/>
              <a:gd name="connsiteX2" fmla="*/ 3389817 w 3389817"/>
              <a:gd name="connsiteY2" fmla="*/ 0 h 2076773"/>
              <a:gd name="connsiteX3" fmla="*/ 3389817 w 3389817"/>
              <a:gd name="connsiteY3" fmla="*/ 2076773 h 2076773"/>
              <a:gd name="connsiteX4" fmla="*/ 13660 w 3389817"/>
              <a:gd name="connsiteY4" fmla="*/ 2076773 h 2076773"/>
              <a:gd name="connsiteX5" fmla="*/ 0 w 3389817"/>
              <a:gd name="connsiteY5" fmla="*/ 791118 h 2076773"/>
              <a:gd name="connsiteX6" fmla="*/ 13660 w 3389817"/>
              <a:gd name="connsiteY6" fmla="*/ 0 h 2076773"/>
              <a:gd name="connsiteX0" fmla="*/ 0 w 3389817"/>
              <a:gd name="connsiteY0" fmla="*/ 791118 h 2076773"/>
              <a:gd name="connsiteX1" fmla="*/ 900545 w 3389817"/>
              <a:gd name="connsiteY1" fmla="*/ 15263 h 2076773"/>
              <a:gd name="connsiteX2" fmla="*/ 3389817 w 3389817"/>
              <a:gd name="connsiteY2" fmla="*/ 0 h 2076773"/>
              <a:gd name="connsiteX3" fmla="*/ 3389817 w 3389817"/>
              <a:gd name="connsiteY3" fmla="*/ 2076773 h 2076773"/>
              <a:gd name="connsiteX4" fmla="*/ 13660 w 3389817"/>
              <a:gd name="connsiteY4" fmla="*/ 2076773 h 2076773"/>
              <a:gd name="connsiteX5" fmla="*/ 0 w 3389817"/>
              <a:gd name="connsiteY5" fmla="*/ 791118 h 2076773"/>
              <a:gd name="connsiteX0" fmla="*/ 1193 w 3391010"/>
              <a:gd name="connsiteY0" fmla="*/ 791118 h 2076773"/>
              <a:gd name="connsiteX1" fmla="*/ 901738 w 3391010"/>
              <a:gd name="connsiteY1" fmla="*/ 15263 h 2076773"/>
              <a:gd name="connsiteX2" fmla="*/ 3391010 w 3391010"/>
              <a:gd name="connsiteY2" fmla="*/ 0 h 2076773"/>
              <a:gd name="connsiteX3" fmla="*/ 3391010 w 3391010"/>
              <a:gd name="connsiteY3" fmla="*/ 2076773 h 2076773"/>
              <a:gd name="connsiteX4" fmla="*/ 14853 w 3391010"/>
              <a:gd name="connsiteY4" fmla="*/ 2076773 h 2076773"/>
              <a:gd name="connsiteX5" fmla="*/ 1193 w 3391010"/>
              <a:gd name="connsiteY5" fmla="*/ 791118 h 2076773"/>
              <a:gd name="connsiteX0" fmla="*/ 1363 w 3391180"/>
              <a:gd name="connsiteY0" fmla="*/ 791118 h 2076773"/>
              <a:gd name="connsiteX1" fmla="*/ 901908 w 3391180"/>
              <a:gd name="connsiteY1" fmla="*/ 15263 h 2076773"/>
              <a:gd name="connsiteX2" fmla="*/ 3391180 w 3391180"/>
              <a:gd name="connsiteY2" fmla="*/ 0 h 2076773"/>
              <a:gd name="connsiteX3" fmla="*/ 3391180 w 3391180"/>
              <a:gd name="connsiteY3" fmla="*/ 2076773 h 2076773"/>
              <a:gd name="connsiteX4" fmla="*/ 15023 w 3391180"/>
              <a:gd name="connsiteY4" fmla="*/ 2076773 h 2076773"/>
              <a:gd name="connsiteX5" fmla="*/ 1363 w 3391180"/>
              <a:gd name="connsiteY5" fmla="*/ 791118 h 207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1180" h="2076773">
                <a:moveTo>
                  <a:pt x="1363" y="791118"/>
                </a:moveTo>
                <a:cubicBezTo>
                  <a:pt x="-30964" y="393954"/>
                  <a:pt x="518598" y="38353"/>
                  <a:pt x="901908" y="15263"/>
                </a:cubicBezTo>
                <a:lnTo>
                  <a:pt x="3391180" y="0"/>
                </a:lnTo>
                <a:lnTo>
                  <a:pt x="3391180" y="2076773"/>
                </a:lnTo>
                <a:lnTo>
                  <a:pt x="15023" y="2076773"/>
                </a:lnTo>
                <a:lnTo>
                  <a:pt x="1363" y="7911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75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>
            <a:fillRect/>
          </a:stretch>
        </p:blipFill>
        <p:spPr/>
      </p:pic>
      <p:sp>
        <p:nvSpPr>
          <p:cNvPr id="48" name="Rectangle 47"/>
          <p:cNvSpPr/>
          <p:nvPr/>
        </p:nvSpPr>
        <p:spPr>
          <a:xfrm>
            <a:off x="3844032" y="0"/>
            <a:ext cx="1947168" cy="6873310"/>
          </a:xfrm>
          <a:prstGeom prst="rect">
            <a:avLst/>
          </a:prstGeom>
          <a:solidFill>
            <a:srgbClr val="35465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805802" y="0"/>
            <a:ext cx="1516816" cy="6873310"/>
          </a:xfrm>
          <a:prstGeom prst="rect">
            <a:avLst/>
          </a:prstGeom>
          <a:solidFill>
            <a:srgbClr val="3546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7139" y="1897404"/>
            <a:ext cx="52532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250" dirty="0">
                <a:solidFill>
                  <a:schemeClr val="bg1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Montenegrin insurance market</a:t>
            </a:r>
          </a:p>
          <a:p>
            <a:r>
              <a:rPr lang="en-US" sz="3600" b="1" spc="250" dirty="0">
                <a:solidFill>
                  <a:schemeClr val="bg1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- Non-financial reporting and green products as a path to a green economy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6736755-58CE-1CBF-16E5-A9C235AB2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139" y="773583"/>
            <a:ext cx="2339589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90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05580" y="3077911"/>
            <a:ext cx="2679719" cy="76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US" sz="3500" spc="150" dirty="0">
                <a:solidFill>
                  <a:schemeClr val="bg1"/>
                </a:solidFill>
                <a:latin typeface="Avenir Next LT Pro" panose="020B0604020202020204" charset="0"/>
                <a:ea typeface="Montserrat Alternates" charset="0"/>
                <a:cs typeface="Montserrat Alternates" charset="0"/>
              </a:rPr>
              <a:t>9,999,333</a:t>
            </a:r>
          </a:p>
        </p:txBody>
      </p:sp>
      <p:pic>
        <p:nvPicPr>
          <p:cNvPr id="12" name="Graphic 4">
            <a:extLst>
              <a:ext uri="{FF2B5EF4-FFF2-40B4-BE49-F238E27FC236}">
                <a16:creationId xmlns:a16="http://schemas.microsoft.com/office/drawing/2014/main" id="{497EADB9-5CC2-49A1-2046-8D284108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0941" y="403527"/>
            <a:ext cx="1981200" cy="428625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38200" y="2825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276351" y="628948"/>
            <a:ext cx="3467100" cy="1715786"/>
          </a:xfrm>
          <a:custGeom>
            <a:avLst/>
            <a:gdLst>
              <a:gd name="connsiteX0" fmla="*/ 251021 w 3603812"/>
              <a:gd name="connsiteY0" fmla="*/ 0 h 2284132"/>
              <a:gd name="connsiteX1" fmla="*/ 3352791 w 3603812"/>
              <a:gd name="connsiteY1" fmla="*/ 0 h 2284132"/>
              <a:gd name="connsiteX2" fmla="*/ 3603812 w 3603812"/>
              <a:gd name="connsiteY2" fmla="*/ 251021 h 2284132"/>
              <a:gd name="connsiteX3" fmla="*/ 3603812 w 3603812"/>
              <a:gd name="connsiteY3" fmla="*/ 1658461 h 2284132"/>
              <a:gd name="connsiteX4" fmla="*/ 3352791 w 3603812"/>
              <a:gd name="connsiteY4" fmla="*/ 1909482 h 2284132"/>
              <a:gd name="connsiteX5" fmla="*/ 775447 w 3603812"/>
              <a:gd name="connsiteY5" fmla="*/ 1909482 h 2284132"/>
              <a:gd name="connsiteX6" fmla="*/ 356347 w 3603812"/>
              <a:gd name="connsiteY6" fmla="*/ 2284132 h 2284132"/>
              <a:gd name="connsiteX7" fmla="*/ 362697 w 3603812"/>
              <a:gd name="connsiteY7" fmla="*/ 1909482 h 2284132"/>
              <a:gd name="connsiteX8" fmla="*/ 251021 w 3603812"/>
              <a:gd name="connsiteY8" fmla="*/ 1909482 h 2284132"/>
              <a:gd name="connsiteX9" fmla="*/ 0 w 3603812"/>
              <a:gd name="connsiteY9" fmla="*/ 1658461 h 2284132"/>
              <a:gd name="connsiteX10" fmla="*/ 0 w 3603812"/>
              <a:gd name="connsiteY10" fmla="*/ 251021 h 2284132"/>
              <a:gd name="connsiteX11" fmla="*/ 251021 w 3603812"/>
              <a:gd name="connsiteY11" fmla="*/ 0 h 22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3812" h="2284132">
                <a:moveTo>
                  <a:pt x="251021" y="0"/>
                </a:moveTo>
                <a:lnTo>
                  <a:pt x="3352791" y="0"/>
                </a:lnTo>
                <a:cubicBezTo>
                  <a:pt x="3491426" y="0"/>
                  <a:pt x="3603812" y="112386"/>
                  <a:pt x="3603812" y="251021"/>
                </a:cubicBezTo>
                <a:lnTo>
                  <a:pt x="3603812" y="1658461"/>
                </a:lnTo>
                <a:cubicBezTo>
                  <a:pt x="3603812" y="1797096"/>
                  <a:pt x="3491426" y="1909482"/>
                  <a:pt x="3352791" y="1909482"/>
                </a:cubicBezTo>
                <a:lnTo>
                  <a:pt x="775447" y="1909482"/>
                </a:lnTo>
                <a:lnTo>
                  <a:pt x="356347" y="2284132"/>
                </a:lnTo>
                <a:lnTo>
                  <a:pt x="362697" y="1909482"/>
                </a:lnTo>
                <a:lnTo>
                  <a:pt x="251021" y="1909482"/>
                </a:lnTo>
                <a:cubicBezTo>
                  <a:pt x="112386" y="1909482"/>
                  <a:pt x="0" y="1797096"/>
                  <a:pt x="0" y="1658461"/>
                </a:cubicBezTo>
                <a:lnTo>
                  <a:pt x="0" y="251021"/>
                </a:lnTo>
                <a:cubicBezTo>
                  <a:pt x="0" y="112386"/>
                  <a:pt x="112386" y="0"/>
                  <a:pt x="2510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53553" y="832152"/>
            <a:ext cx="3312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he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issue of non-financial reporting has not yet entered the</a:t>
            </a:r>
          </a:p>
          <a:p>
            <a:pPr algn="ctr"/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business philosophy of Montenegrin insurance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companies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.</a:t>
            </a:r>
            <a:endParaRPr lang="en-US" sz="1400" dirty="0">
              <a:solidFill>
                <a:srgbClr val="354659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978339" y="2685419"/>
            <a:ext cx="3467100" cy="1715786"/>
          </a:xfrm>
          <a:custGeom>
            <a:avLst/>
            <a:gdLst>
              <a:gd name="connsiteX0" fmla="*/ 251021 w 3603812"/>
              <a:gd name="connsiteY0" fmla="*/ 0 h 2284132"/>
              <a:gd name="connsiteX1" fmla="*/ 3352791 w 3603812"/>
              <a:gd name="connsiteY1" fmla="*/ 0 h 2284132"/>
              <a:gd name="connsiteX2" fmla="*/ 3603812 w 3603812"/>
              <a:gd name="connsiteY2" fmla="*/ 251021 h 2284132"/>
              <a:gd name="connsiteX3" fmla="*/ 3603812 w 3603812"/>
              <a:gd name="connsiteY3" fmla="*/ 1658461 h 2284132"/>
              <a:gd name="connsiteX4" fmla="*/ 3352791 w 3603812"/>
              <a:gd name="connsiteY4" fmla="*/ 1909482 h 2284132"/>
              <a:gd name="connsiteX5" fmla="*/ 775447 w 3603812"/>
              <a:gd name="connsiteY5" fmla="*/ 1909482 h 2284132"/>
              <a:gd name="connsiteX6" fmla="*/ 356347 w 3603812"/>
              <a:gd name="connsiteY6" fmla="*/ 2284132 h 2284132"/>
              <a:gd name="connsiteX7" fmla="*/ 362697 w 3603812"/>
              <a:gd name="connsiteY7" fmla="*/ 1909482 h 2284132"/>
              <a:gd name="connsiteX8" fmla="*/ 251021 w 3603812"/>
              <a:gd name="connsiteY8" fmla="*/ 1909482 h 2284132"/>
              <a:gd name="connsiteX9" fmla="*/ 0 w 3603812"/>
              <a:gd name="connsiteY9" fmla="*/ 1658461 h 2284132"/>
              <a:gd name="connsiteX10" fmla="*/ 0 w 3603812"/>
              <a:gd name="connsiteY10" fmla="*/ 251021 h 2284132"/>
              <a:gd name="connsiteX11" fmla="*/ 251021 w 3603812"/>
              <a:gd name="connsiteY11" fmla="*/ 0 h 22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3812" h="2284132">
                <a:moveTo>
                  <a:pt x="251021" y="0"/>
                </a:moveTo>
                <a:lnTo>
                  <a:pt x="3352791" y="0"/>
                </a:lnTo>
                <a:cubicBezTo>
                  <a:pt x="3491426" y="0"/>
                  <a:pt x="3603812" y="112386"/>
                  <a:pt x="3603812" y="251021"/>
                </a:cubicBezTo>
                <a:lnTo>
                  <a:pt x="3603812" y="1658461"/>
                </a:lnTo>
                <a:cubicBezTo>
                  <a:pt x="3603812" y="1797096"/>
                  <a:pt x="3491426" y="1909482"/>
                  <a:pt x="3352791" y="1909482"/>
                </a:cubicBezTo>
                <a:lnTo>
                  <a:pt x="775447" y="1909482"/>
                </a:lnTo>
                <a:lnTo>
                  <a:pt x="356347" y="2284132"/>
                </a:lnTo>
                <a:lnTo>
                  <a:pt x="362697" y="1909482"/>
                </a:lnTo>
                <a:lnTo>
                  <a:pt x="251021" y="1909482"/>
                </a:lnTo>
                <a:cubicBezTo>
                  <a:pt x="112386" y="1909482"/>
                  <a:pt x="0" y="1797096"/>
                  <a:pt x="0" y="1658461"/>
                </a:cubicBezTo>
                <a:lnTo>
                  <a:pt x="0" y="251021"/>
                </a:lnTo>
                <a:cubicBezTo>
                  <a:pt x="0" y="112386"/>
                  <a:pt x="112386" y="0"/>
                  <a:pt x="2510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5397" y="2825750"/>
            <a:ext cx="3192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r-Latn-ME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"green" building insurance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product</a:t>
            </a:r>
            <a:endParaRPr lang="sr-Latn-ME" sz="1400" dirty="0" smtClean="0">
              <a:solidFill>
                <a:srgbClr val="354659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 s</a:t>
            </a:r>
            <a:r>
              <a:rPr lang="en-US" sz="1400" dirty="0" err="1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pecial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motor vehicle insurance products that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would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encourage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policyholders to drive less</a:t>
            </a:r>
          </a:p>
        </p:txBody>
      </p:sp>
      <p:sp>
        <p:nvSpPr>
          <p:cNvPr id="20" name="Freeform 19"/>
          <p:cNvSpPr/>
          <p:nvPr/>
        </p:nvSpPr>
        <p:spPr>
          <a:xfrm>
            <a:off x="588441" y="4541536"/>
            <a:ext cx="3467100" cy="1715786"/>
          </a:xfrm>
          <a:custGeom>
            <a:avLst/>
            <a:gdLst>
              <a:gd name="connsiteX0" fmla="*/ 251021 w 3603812"/>
              <a:gd name="connsiteY0" fmla="*/ 0 h 2284132"/>
              <a:gd name="connsiteX1" fmla="*/ 3352791 w 3603812"/>
              <a:gd name="connsiteY1" fmla="*/ 0 h 2284132"/>
              <a:gd name="connsiteX2" fmla="*/ 3603812 w 3603812"/>
              <a:gd name="connsiteY2" fmla="*/ 251021 h 2284132"/>
              <a:gd name="connsiteX3" fmla="*/ 3603812 w 3603812"/>
              <a:gd name="connsiteY3" fmla="*/ 1658461 h 2284132"/>
              <a:gd name="connsiteX4" fmla="*/ 3352791 w 3603812"/>
              <a:gd name="connsiteY4" fmla="*/ 1909482 h 2284132"/>
              <a:gd name="connsiteX5" fmla="*/ 775447 w 3603812"/>
              <a:gd name="connsiteY5" fmla="*/ 1909482 h 2284132"/>
              <a:gd name="connsiteX6" fmla="*/ 356347 w 3603812"/>
              <a:gd name="connsiteY6" fmla="*/ 2284132 h 2284132"/>
              <a:gd name="connsiteX7" fmla="*/ 362697 w 3603812"/>
              <a:gd name="connsiteY7" fmla="*/ 1909482 h 2284132"/>
              <a:gd name="connsiteX8" fmla="*/ 251021 w 3603812"/>
              <a:gd name="connsiteY8" fmla="*/ 1909482 h 2284132"/>
              <a:gd name="connsiteX9" fmla="*/ 0 w 3603812"/>
              <a:gd name="connsiteY9" fmla="*/ 1658461 h 2284132"/>
              <a:gd name="connsiteX10" fmla="*/ 0 w 3603812"/>
              <a:gd name="connsiteY10" fmla="*/ 251021 h 2284132"/>
              <a:gd name="connsiteX11" fmla="*/ 251021 w 3603812"/>
              <a:gd name="connsiteY11" fmla="*/ 0 h 22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3812" h="2284132">
                <a:moveTo>
                  <a:pt x="251021" y="0"/>
                </a:moveTo>
                <a:lnTo>
                  <a:pt x="3352791" y="0"/>
                </a:lnTo>
                <a:cubicBezTo>
                  <a:pt x="3491426" y="0"/>
                  <a:pt x="3603812" y="112386"/>
                  <a:pt x="3603812" y="251021"/>
                </a:cubicBezTo>
                <a:lnTo>
                  <a:pt x="3603812" y="1658461"/>
                </a:lnTo>
                <a:cubicBezTo>
                  <a:pt x="3603812" y="1797096"/>
                  <a:pt x="3491426" y="1909482"/>
                  <a:pt x="3352791" y="1909482"/>
                </a:cubicBezTo>
                <a:lnTo>
                  <a:pt x="775447" y="1909482"/>
                </a:lnTo>
                <a:lnTo>
                  <a:pt x="356347" y="2284132"/>
                </a:lnTo>
                <a:lnTo>
                  <a:pt x="362697" y="1909482"/>
                </a:lnTo>
                <a:lnTo>
                  <a:pt x="251021" y="1909482"/>
                </a:lnTo>
                <a:cubicBezTo>
                  <a:pt x="112386" y="1909482"/>
                  <a:pt x="0" y="1797096"/>
                  <a:pt x="0" y="1658461"/>
                </a:cubicBezTo>
                <a:lnTo>
                  <a:pt x="0" y="251021"/>
                </a:lnTo>
                <a:cubicBezTo>
                  <a:pt x="0" y="112386"/>
                  <a:pt x="112386" y="0"/>
                  <a:pt x="2510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5644" y="4566600"/>
            <a:ext cx="3312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Insurance companies in Montenegro can move towards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greater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sustainability in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their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operations by modifying their risk </a:t>
            </a:r>
            <a:r>
              <a:rPr lang="en-US" sz="1400" dirty="0" err="1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acceptanc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e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criteria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, that is, by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rejecting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certain risks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.</a:t>
            </a:r>
            <a:endParaRPr lang="en-US" sz="1400" dirty="0">
              <a:solidFill>
                <a:srgbClr val="354659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8096251" y="1332770"/>
            <a:ext cx="3467100" cy="1715786"/>
          </a:xfrm>
          <a:custGeom>
            <a:avLst/>
            <a:gdLst>
              <a:gd name="connsiteX0" fmla="*/ 251021 w 3603812"/>
              <a:gd name="connsiteY0" fmla="*/ 0 h 2284132"/>
              <a:gd name="connsiteX1" fmla="*/ 3352791 w 3603812"/>
              <a:gd name="connsiteY1" fmla="*/ 0 h 2284132"/>
              <a:gd name="connsiteX2" fmla="*/ 3603812 w 3603812"/>
              <a:gd name="connsiteY2" fmla="*/ 251021 h 2284132"/>
              <a:gd name="connsiteX3" fmla="*/ 3603812 w 3603812"/>
              <a:gd name="connsiteY3" fmla="*/ 1658461 h 2284132"/>
              <a:gd name="connsiteX4" fmla="*/ 3352791 w 3603812"/>
              <a:gd name="connsiteY4" fmla="*/ 1909482 h 2284132"/>
              <a:gd name="connsiteX5" fmla="*/ 775447 w 3603812"/>
              <a:gd name="connsiteY5" fmla="*/ 1909482 h 2284132"/>
              <a:gd name="connsiteX6" fmla="*/ 356347 w 3603812"/>
              <a:gd name="connsiteY6" fmla="*/ 2284132 h 2284132"/>
              <a:gd name="connsiteX7" fmla="*/ 362697 w 3603812"/>
              <a:gd name="connsiteY7" fmla="*/ 1909482 h 2284132"/>
              <a:gd name="connsiteX8" fmla="*/ 251021 w 3603812"/>
              <a:gd name="connsiteY8" fmla="*/ 1909482 h 2284132"/>
              <a:gd name="connsiteX9" fmla="*/ 0 w 3603812"/>
              <a:gd name="connsiteY9" fmla="*/ 1658461 h 2284132"/>
              <a:gd name="connsiteX10" fmla="*/ 0 w 3603812"/>
              <a:gd name="connsiteY10" fmla="*/ 251021 h 2284132"/>
              <a:gd name="connsiteX11" fmla="*/ 251021 w 3603812"/>
              <a:gd name="connsiteY11" fmla="*/ 0 h 22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3812" h="2284132">
                <a:moveTo>
                  <a:pt x="251021" y="0"/>
                </a:moveTo>
                <a:lnTo>
                  <a:pt x="3352791" y="0"/>
                </a:lnTo>
                <a:cubicBezTo>
                  <a:pt x="3491426" y="0"/>
                  <a:pt x="3603812" y="112386"/>
                  <a:pt x="3603812" y="251021"/>
                </a:cubicBezTo>
                <a:lnTo>
                  <a:pt x="3603812" y="1658461"/>
                </a:lnTo>
                <a:cubicBezTo>
                  <a:pt x="3603812" y="1797096"/>
                  <a:pt x="3491426" y="1909482"/>
                  <a:pt x="3352791" y="1909482"/>
                </a:cubicBezTo>
                <a:lnTo>
                  <a:pt x="775447" y="1909482"/>
                </a:lnTo>
                <a:lnTo>
                  <a:pt x="356347" y="2284132"/>
                </a:lnTo>
                <a:lnTo>
                  <a:pt x="362697" y="1909482"/>
                </a:lnTo>
                <a:lnTo>
                  <a:pt x="251021" y="1909482"/>
                </a:lnTo>
                <a:cubicBezTo>
                  <a:pt x="112386" y="1909482"/>
                  <a:pt x="0" y="1797096"/>
                  <a:pt x="0" y="1658461"/>
                </a:cubicBezTo>
                <a:lnTo>
                  <a:pt x="0" y="251021"/>
                </a:lnTo>
                <a:cubicBezTo>
                  <a:pt x="0" y="112386"/>
                  <a:pt x="112386" y="0"/>
                  <a:pt x="2510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73453" y="1589774"/>
            <a:ext cx="3312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It will be increasingly difficult for the insurance industry to settle claims that</a:t>
            </a:r>
          </a:p>
          <a:p>
            <a:pPr algn="ctr"/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arise as a result of environmental, </a:t>
            </a:r>
            <a:r>
              <a:rPr lang="en-US" sz="1400" dirty="0" err="1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ie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. climate change. </a:t>
            </a:r>
          </a:p>
        </p:txBody>
      </p:sp>
      <p:sp>
        <p:nvSpPr>
          <p:cNvPr id="28" name="Freeform 27"/>
          <p:cNvSpPr/>
          <p:nvPr/>
        </p:nvSpPr>
        <p:spPr>
          <a:xfrm>
            <a:off x="7244441" y="4711021"/>
            <a:ext cx="3467100" cy="1715786"/>
          </a:xfrm>
          <a:custGeom>
            <a:avLst/>
            <a:gdLst>
              <a:gd name="connsiteX0" fmla="*/ 251021 w 3603812"/>
              <a:gd name="connsiteY0" fmla="*/ 0 h 2284132"/>
              <a:gd name="connsiteX1" fmla="*/ 3352791 w 3603812"/>
              <a:gd name="connsiteY1" fmla="*/ 0 h 2284132"/>
              <a:gd name="connsiteX2" fmla="*/ 3603812 w 3603812"/>
              <a:gd name="connsiteY2" fmla="*/ 251021 h 2284132"/>
              <a:gd name="connsiteX3" fmla="*/ 3603812 w 3603812"/>
              <a:gd name="connsiteY3" fmla="*/ 1658461 h 2284132"/>
              <a:gd name="connsiteX4" fmla="*/ 3352791 w 3603812"/>
              <a:gd name="connsiteY4" fmla="*/ 1909482 h 2284132"/>
              <a:gd name="connsiteX5" fmla="*/ 775447 w 3603812"/>
              <a:gd name="connsiteY5" fmla="*/ 1909482 h 2284132"/>
              <a:gd name="connsiteX6" fmla="*/ 356347 w 3603812"/>
              <a:gd name="connsiteY6" fmla="*/ 2284132 h 2284132"/>
              <a:gd name="connsiteX7" fmla="*/ 362697 w 3603812"/>
              <a:gd name="connsiteY7" fmla="*/ 1909482 h 2284132"/>
              <a:gd name="connsiteX8" fmla="*/ 251021 w 3603812"/>
              <a:gd name="connsiteY8" fmla="*/ 1909482 h 2284132"/>
              <a:gd name="connsiteX9" fmla="*/ 0 w 3603812"/>
              <a:gd name="connsiteY9" fmla="*/ 1658461 h 2284132"/>
              <a:gd name="connsiteX10" fmla="*/ 0 w 3603812"/>
              <a:gd name="connsiteY10" fmla="*/ 251021 h 2284132"/>
              <a:gd name="connsiteX11" fmla="*/ 251021 w 3603812"/>
              <a:gd name="connsiteY11" fmla="*/ 0 h 228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3812" h="2284132">
                <a:moveTo>
                  <a:pt x="251021" y="0"/>
                </a:moveTo>
                <a:lnTo>
                  <a:pt x="3352791" y="0"/>
                </a:lnTo>
                <a:cubicBezTo>
                  <a:pt x="3491426" y="0"/>
                  <a:pt x="3603812" y="112386"/>
                  <a:pt x="3603812" y="251021"/>
                </a:cubicBezTo>
                <a:lnTo>
                  <a:pt x="3603812" y="1658461"/>
                </a:lnTo>
                <a:cubicBezTo>
                  <a:pt x="3603812" y="1797096"/>
                  <a:pt x="3491426" y="1909482"/>
                  <a:pt x="3352791" y="1909482"/>
                </a:cubicBezTo>
                <a:lnTo>
                  <a:pt x="775447" y="1909482"/>
                </a:lnTo>
                <a:lnTo>
                  <a:pt x="356347" y="2284132"/>
                </a:lnTo>
                <a:lnTo>
                  <a:pt x="362697" y="1909482"/>
                </a:lnTo>
                <a:lnTo>
                  <a:pt x="251021" y="1909482"/>
                </a:lnTo>
                <a:cubicBezTo>
                  <a:pt x="112386" y="1909482"/>
                  <a:pt x="0" y="1797096"/>
                  <a:pt x="0" y="1658461"/>
                </a:cubicBezTo>
                <a:lnTo>
                  <a:pt x="0" y="251021"/>
                </a:lnTo>
                <a:cubicBezTo>
                  <a:pt x="0" y="112386"/>
                  <a:pt x="112386" y="0"/>
                  <a:pt x="2510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21643" y="4968025"/>
            <a:ext cx="3312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E</a:t>
            </a:r>
            <a:r>
              <a:rPr lang="en-US" sz="1400" dirty="0" err="1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mployees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insurance companies from Montenegro are not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sufficiently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familiar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with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the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principles </a:t>
            </a:r>
            <a:r>
              <a:rPr lang="en-US" sz="140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of sustainable </a:t>
            </a:r>
            <a:r>
              <a:rPr lang="en-US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insurance</a:t>
            </a:r>
            <a:r>
              <a:rPr lang="sr-Latn-ME" sz="140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.</a:t>
            </a:r>
            <a:endParaRPr lang="en-US" sz="1400" dirty="0">
              <a:solidFill>
                <a:srgbClr val="354659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3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964427" y="1095104"/>
            <a:ext cx="572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000" b="1" spc="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Conclusion</a:t>
            </a:r>
            <a:endParaRPr lang="en-US" sz="4000" b="1" spc="250" dirty="0">
              <a:solidFill>
                <a:srgbClr val="354659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108C10C-1D9B-4E99-B78B-35AB4BADE5A1}"/>
              </a:ext>
            </a:extLst>
          </p:cNvPr>
          <p:cNvGrpSpPr/>
          <p:nvPr/>
        </p:nvGrpSpPr>
        <p:grpSpPr>
          <a:xfrm>
            <a:off x="1175761" y="666479"/>
            <a:ext cx="261611" cy="261611"/>
            <a:chOff x="1093788" y="1220788"/>
            <a:chExt cx="306387" cy="306387"/>
          </a:xfrm>
          <a:solidFill>
            <a:schemeClr val="bg1"/>
          </a:solidFill>
        </p:grpSpPr>
        <p:sp>
          <p:nvSpPr>
            <p:cNvPr id="52" name="Freeform 307">
              <a:extLst>
                <a:ext uri="{FF2B5EF4-FFF2-40B4-BE49-F238E27FC236}">
                  <a16:creationId xmlns:a16="http://schemas.microsoft.com/office/drawing/2014/main" id="{A6BC3A53-97BA-4778-9ED9-05879190D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788" y="1220788"/>
              <a:ext cx="252412" cy="250825"/>
            </a:xfrm>
            <a:custGeom>
              <a:avLst/>
              <a:gdLst>
                <a:gd name="T0" fmla="*/ 1525 w 2854"/>
                <a:gd name="T1" fmla="*/ 3 h 2847"/>
                <a:gd name="T2" fmla="*/ 1715 w 2854"/>
                <a:gd name="T3" fmla="*/ 29 h 2847"/>
                <a:gd name="T4" fmla="*/ 1896 w 2854"/>
                <a:gd name="T5" fmla="*/ 78 h 2847"/>
                <a:gd name="T6" fmla="*/ 2067 w 2854"/>
                <a:gd name="T7" fmla="*/ 151 h 2847"/>
                <a:gd name="T8" fmla="*/ 2225 w 2854"/>
                <a:gd name="T9" fmla="*/ 243 h 2847"/>
                <a:gd name="T10" fmla="*/ 2370 w 2854"/>
                <a:gd name="T11" fmla="*/ 355 h 2847"/>
                <a:gd name="T12" fmla="*/ 2500 w 2854"/>
                <a:gd name="T13" fmla="*/ 483 h 2847"/>
                <a:gd name="T14" fmla="*/ 2612 w 2854"/>
                <a:gd name="T15" fmla="*/ 628 h 2847"/>
                <a:gd name="T16" fmla="*/ 2703 w 2854"/>
                <a:gd name="T17" fmla="*/ 785 h 2847"/>
                <a:gd name="T18" fmla="*/ 2776 w 2854"/>
                <a:gd name="T19" fmla="*/ 956 h 2847"/>
                <a:gd name="T20" fmla="*/ 2826 w 2854"/>
                <a:gd name="T21" fmla="*/ 1136 h 2847"/>
                <a:gd name="T22" fmla="*/ 2851 w 2854"/>
                <a:gd name="T23" fmla="*/ 1326 h 2847"/>
                <a:gd name="T24" fmla="*/ 1427 w 2854"/>
                <a:gd name="T25" fmla="*/ 1423 h 2847"/>
                <a:gd name="T26" fmla="*/ 1330 w 2854"/>
                <a:gd name="T27" fmla="*/ 2843 h 2847"/>
                <a:gd name="T28" fmla="*/ 1140 w 2854"/>
                <a:gd name="T29" fmla="*/ 2817 h 2847"/>
                <a:gd name="T30" fmla="*/ 958 w 2854"/>
                <a:gd name="T31" fmla="*/ 2768 h 2847"/>
                <a:gd name="T32" fmla="*/ 787 w 2854"/>
                <a:gd name="T33" fmla="*/ 2696 h 2847"/>
                <a:gd name="T34" fmla="*/ 629 w 2854"/>
                <a:gd name="T35" fmla="*/ 2604 h 2847"/>
                <a:gd name="T36" fmla="*/ 484 w 2854"/>
                <a:gd name="T37" fmla="*/ 2492 h 2847"/>
                <a:gd name="T38" fmla="*/ 356 w 2854"/>
                <a:gd name="T39" fmla="*/ 2362 h 2847"/>
                <a:gd name="T40" fmla="*/ 244 w 2854"/>
                <a:gd name="T41" fmla="*/ 2218 h 2847"/>
                <a:gd name="T42" fmla="*/ 151 w 2854"/>
                <a:gd name="T43" fmla="*/ 2060 h 2847"/>
                <a:gd name="T44" fmla="*/ 79 w 2854"/>
                <a:gd name="T45" fmla="*/ 1891 h 2847"/>
                <a:gd name="T46" fmla="*/ 30 w 2854"/>
                <a:gd name="T47" fmla="*/ 1710 h 2847"/>
                <a:gd name="T48" fmla="*/ 3 w 2854"/>
                <a:gd name="T49" fmla="*/ 1520 h 2847"/>
                <a:gd name="T50" fmla="*/ 0 w 2854"/>
                <a:gd name="T51" fmla="*/ 1423 h 2847"/>
                <a:gd name="T52" fmla="*/ 14 w 2854"/>
                <a:gd name="T53" fmla="*/ 1230 h 2847"/>
                <a:gd name="T54" fmla="*/ 52 w 2854"/>
                <a:gd name="T55" fmla="*/ 1044 h 2847"/>
                <a:gd name="T56" fmla="*/ 112 w 2854"/>
                <a:gd name="T57" fmla="*/ 869 h 2847"/>
                <a:gd name="T58" fmla="*/ 195 w 2854"/>
                <a:gd name="T59" fmla="*/ 704 h 2847"/>
                <a:gd name="T60" fmla="*/ 298 w 2854"/>
                <a:gd name="T61" fmla="*/ 554 h 2847"/>
                <a:gd name="T62" fmla="*/ 418 w 2854"/>
                <a:gd name="T63" fmla="*/ 417 h 2847"/>
                <a:gd name="T64" fmla="*/ 555 w 2854"/>
                <a:gd name="T65" fmla="*/ 296 h 2847"/>
                <a:gd name="T66" fmla="*/ 707 w 2854"/>
                <a:gd name="T67" fmla="*/ 194 h 2847"/>
                <a:gd name="T68" fmla="*/ 872 w 2854"/>
                <a:gd name="T69" fmla="*/ 112 h 2847"/>
                <a:gd name="T70" fmla="*/ 1048 w 2854"/>
                <a:gd name="T71" fmla="*/ 51 h 2847"/>
                <a:gd name="T72" fmla="*/ 1234 w 2854"/>
                <a:gd name="T73" fmla="*/ 13 h 2847"/>
                <a:gd name="T74" fmla="*/ 1427 w 2854"/>
                <a:gd name="T75" fmla="*/ 0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54" h="2847">
                  <a:moveTo>
                    <a:pt x="1427" y="0"/>
                  </a:moveTo>
                  <a:lnTo>
                    <a:pt x="1525" y="3"/>
                  </a:lnTo>
                  <a:lnTo>
                    <a:pt x="1621" y="13"/>
                  </a:lnTo>
                  <a:lnTo>
                    <a:pt x="1715" y="29"/>
                  </a:lnTo>
                  <a:lnTo>
                    <a:pt x="1807" y="51"/>
                  </a:lnTo>
                  <a:lnTo>
                    <a:pt x="1896" y="78"/>
                  </a:lnTo>
                  <a:lnTo>
                    <a:pt x="1983" y="112"/>
                  </a:lnTo>
                  <a:lnTo>
                    <a:pt x="2067" y="151"/>
                  </a:lnTo>
                  <a:lnTo>
                    <a:pt x="2148" y="194"/>
                  </a:lnTo>
                  <a:lnTo>
                    <a:pt x="2225" y="243"/>
                  </a:lnTo>
                  <a:lnTo>
                    <a:pt x="2300" y="296"/>
                  </a:lnTo>
                  <a:lnTo>
                    <a:pt x="2370" y="355"/>
                  </a:lnTo>
                  <a:lnTo>
                    <a:pt x="2437" y="417"/>
                  </a:lnTo>
                  <a:lnTo>
                    <a:pt x="2500" y="483"/>
                  </a:lnTo>
                  <a:lnTo>
                    <a:pt x="2558" y="554"/>
                  </a:lnTo>
                  <a:lnTo>
                    <a:pt x="2612" y="628"/>
                  </a:lnTo>
                  <a:lnTo>
                    <a:pt x="2660" y="704"/>
                  </a:lnTo>
                  <a:lnTo>
                    <a:pt x="2703" y="785"/>
                  </a:lnTo>
                  <a:lnTo>
                    <a:pt x="2742" y="869"/>
                  </a:lnTo>
                  <a:lnTo>
                    <a:pt x="2776" y="956"/>
                  </a:lnTo>
                  <a:lnTo>
                    <a:pt x="2804" y="1044"/>
                  </a:lnTo>
                  <a:lnTo>
                    <a:pt x="2826" y="1136"/>
                  </a:lnTo>
                  <a:lnTo>
                    <a:pt x="2842" y="1230"/>
                  </a:lnTo>
                  <a:lnTo>
                    <a:pt x="2851" y="1326"/>
                  </a:lnTo>
                  <a:lnTo>
                    <a:pt x="2854" y="1423"/>
                  </a:lnTo>
                  <a:lnTo>
                    <a:pt x="1427" y="1423"/>
                  </a:lnTo>
                  <a:lnTo>
                    <a:pt x="1427" y="2847"/>
                  </a:lnTo>
                  <a:lnTo>
                    <a:pt x="1330" y="2843"/>
                  </a:lnTo>
                  <a:lnTo>
                    <a:pt x="1234" y="2833"/>
                  </a:lnTo>
                  <a:lnTo>
                    <a:pt x="1140" y="2817"/>
                  </a:lnTo>
                  <a:lnTo>
                    <a:pt x="1048" y="2795"/>
                  </a:lnTo>
                  <a:lnTo>
                    <a:pt x="958" y="2768"/>
                  </a:lnTo>
                  <a:lnTo>
                    <a:pt x="872" y="2734"/>
                  </a:lnTo>
                  <a:lnTo>
                    <a:pt x="787" y="2696"/>
                  </a:lnTo>
                  <a:lnTo>
                    <a:pt x="707" y="2652"/>
                  </a:lnTo>
                  <a:lnTo>
                    <a:pt x="629" y="2604"/>
                  </a:lnTo>
                  <a:lnTo>
                    <a:pt x="555" y="2550"/>
                  </a:lnTo>
                  <a:lnTo>
                    <a:pt x="484" y="2492"/>
                  </a:lnTo>
                  <a:lnTo>
                    <a:pt x="418" y="2430"/>
                  </a:lnTo>
                  <a:lnTo>
                    <a:pt x="356" y="2362"/>
                  </a:lnTo>
                  <a:lnTo>
                    <a:pt x="298" y="2293"/>
                  </a:lnTo>
                  <a:lnTo>
                    <a:pt x="244" y="2218"/>
                  </a:lnTo>
                  <a:lnTo>
                    <a:pt x="195" y="2141"/>
                  </a:lnTo>
                  <a:lnTo>
                    <a:pt x="151" y="2060"/>
                  </a:lnTo>
                  <a:lnTo>
                    <a:pt x="112" y="1977"/>
                  </a:lnTo>
                  <a:lnTo>
                    <a:pt x="79" y="1891"/>
                  </a:lnTo>
                  <a:lnTo>
                    <a:pt x="52" y="1801"/>
                  </a:lnTo>
                  <a:lnTo>
                    <a:pt x="30" y="1710"/>
                  </a:lnTo>
                  <a:lnTo>
                    <a:pt x="14" y="1616"/>
                  </a:lnTo>
                  <a:lnTo>
                    <a:pt x="3" y="1520"/>
                  </a:lnTo>
                  <a:lnTo>
                    <a:pt x="0" y="1423"/>
                  </a:lnTo>
                  <a:lnTo>
                    <a:pt x="0" y="1423"/>
                  </a:lnTo>
                  <a:lnTo>
                    <a:pt x="3" y="1326"/>
                  </a:lnTo>
                  <a:lnTo>
                    <a:pt x="14" y="1230"/>
                  </a:lnTo>
                  <a:lnTo>
                    <a:pt x="30" y="1136"/>
                  </a:lnTo>
                  <a:lnTo>
                    <a:pt x="52" y="1044"/>
                  </a:lnTo>
                  <a:lnTo>
                    <a:pt x="79" y="956"/>
                  </a:lnTo>
                  <a:lnTo>
                    <a:pt x="112" y="869"/>
                  </a:lnTo>
                  <a:lnTo>
                    <a:pt x="151" y="785"/>
                  </a:lnTo>
                  <a:lnTo>
                    <a:pt x="195" y="704"/>
                  </a:lnTo>
                  <a:lnTo>
                    <a:pt x="244" y="628"/>
                  </a:lnTo>
                  <a:lnTo>
                    <a:pt x="298" y="554"/>
                  </a:lnTo>
                  <a:lnTo>
                    <a:pt x="356" y="483"/>
                  </a:lnTo>
                  <a:lnTo>
                    <a:pt x="418" y="417"/>
                  </a:lnTo>
                  <a:lnTo>
                    <a:pt x="484" y="355"/>
                  </a:lnTo>
                  <a:lnTo>
                    <a:pt x="555" y="296"/>
                  </a:lnTo>
                  <a:lnTo>
                    <a:pt x="629" y="243"/>
                  </a:lnTo>
                  <a:lnTo>
                    <a:pt x="707" y="194"/>
                  </a:lnTo>
                  <a:lnTo>
                    <a:pt x="787" y="151"/>
                  </a:lnTo>
                  <a:lnTo>
                    <a:pt x="872" y="112"/>
                  </a:lnTo>
                  <a:lnTo>
                    <a:pt x="958" y="78"/>
                  </a:lnTo>
                  <a:lnTo>
                    <a:pt x="1048" y="51"/>
                  </a:lnTo>
                  <a:lnTo>
                    <a:pt x="1140" y="29"/>
                  </a:lnTo>
                  <a:lnTo>
                    <a:pt x="1234" y="13"/>
                  </a:lnTo>
                  <a:lnTo>
                    <a:pt x="1330" y="3"/>
                  </a:lnTo>
                  <a:lnTo>
                    <a:pt x="14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53" name="Freeform 308">
              <a:extLst>
                <a:ext uri="{FF2B5EF4-FFF2-40B4-BE49-F238E27FC236}">
                  <a16:creationId xmlns:a16="http://schemas.microsoft.com/office/drawing/2014/main" id="{EAB96365-35D0-4E71-84A2-4E3AB08729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7775" y="1373188"/>
              <a:ext cx="152400" cy="153987"/>
            </a:xfrm>
            <a:custGeom>
              <a:avLst/>
              <a:gdLst>
                <a:gd name="T0" fmla="*/ 306 w 1733"/>
                <a:gd name="T1" fmla="*/ 1415 h 1730"/>
                <a:gd name="T2" fmla="*/ 450 w 1733"/>
                <a:gd name="T3" fmla="*/ 1387 h 1730"/>
                <a:gd name="T4" fmla="*/ 305 w 1733"/>
                <a:gd name="T5" fmla="*/ 902 h 1730"/>
                <a:gd name="T6" fmla="*/ 581 w 1733"/>
                <a:gd name="T7" fmla="*/ 1348 h 1730"/>
                <a:gd name="T8" fmla="*/ 703 w 1733"/>
                <a:gd name="T9" fmla="*/ 1299 h 1730"/>
                <a:gd name="T10" fmla="*/ 306 w 1733"/>
                <a:gd name="T11" fmla="*/ 560 h 1730"/>
                <a:gd name="T12" fmla="*/ 814 w 1733"/>
                <a:gd name="T13" fmla="*/ 1238 h 1730"/>
                <a:gd name="T14" fmla="*/ 916 w 1733"/>
                <a:gd name="T15" fmla="*/ 1168 h 1730"/>
                <a:gd name="T16" fmla="*/ 1251 w 1733"/>
                <a:gd name="T17" fmla="*/ 306 h 1730"/>
                <a:gd name="T18" fmla="*/ 1407 w 1733"/>
                <a:gd name="T19" fmla="*/ 376 h 1730"/>
                <a:gd name="T20" fmla="*/ 1251 w 1733"/>
                <a:gd name="T21" fmla="*/ 306 h 1730"/>
                <a:gd name="T22" fmla="*/ 1303 w 1733"/>
                <a:gd name="T23" fmla="*/ 699 h 1730"/>
                <a:gd name="T24" fmla="*/ 1353 w 1733"/>
                <a:gd name="T25" fmla="*/ 578 h 1730"/>
                <a:gd name="T26" fmla="*/ 909 w 1733"/>
                <a:gd name="T27" fmla="*/ 306 h 1730"/>
                <a:gd name="T28" fmla="*/ 306 w 1733"/>
                <a:gd name="T29" fmla="*/ 388 h 1730"/>
                <a:gd name="T30" fmla="*/ 1054 w 1733"/>
                <a:gd name="T31" fmla="*/ 1050 h 1730"/>
                <a:gd name="T32" fmla="*/ 394 w 1733"/>
                <a:gd name="T33" fmla="*/ 306 h 1730"/>
                <a:gd name="T34" fmla="*/ 565 w 1733"/>
                <a:gd name="T35" fmla="*/ 305 h 1730"/>
                <a:gd name="T36" fmla="*/ 1209 w 1733"/>
                <a:gd name="T37" fmla="*/ 862 h 1730"/>
                <a:gd name="T38" fmla="*/ 736 w 1733"/>
                <a:gd name="T39" fmla="*/ 305 h 1730"/>
                <a:gd name="T40" fmla="*/ 0 w 1733"/>
                <a:gd name="T41" fmla="*/ 0 h 1730"/>
                <a:gd name="T42" fmla="*/ 1733 w 1733"/>
                <a:gd name="T43" fmla="*/ 153 h 1730"/>
                <a:gd name="T44" fmla="*/ 1719 w 1733"/>
                <a:gd name="T45" fmla="*/ 358 h 1730"/>
                <a:gd name="T46" fmla="*/ 1681 w 1733"/>
                <a:gd name="T47" fmla="*/ 556 h 1730"/>
                <a:gd name="T48" fmla="*/ 1618 w 1733"/>
                <a:gd name="T49" fmla="*/ 743 h 1730"/>
                <a:gd name="T50" fmla="*/ 1533 w 1733"/>
                <a:gd name="T51" fmla="*/ 920 h 1730"/>
                <a:gd name="T52" fmla="*/ 1428 w 1733"/>
                <a:gd name="T53" fmla="*/ 1083 h 1730"/>
                <a:gd name="T54" fmla="*/ 1303 w 1733"/>
                <a:gd name="T55" fmla="*/ 1233 h 1730"/>
                <a:gd name="T56" fmla="*/ 1162 w 1733"/>
                <a:gd name="T57" fmla="*/ 1365 h 1730"/>
                <a:gd name="T58" fmla="*/ 1004 w 1733"/>
                <a:gd name="T59" fmla="*/ 1480 h 1730"/>
                <a:gd name="T60" fmla="*/ 835 w 1733"/>
                <a:gd name="T61" fmla="*/ 1575 h 1730"/>
                <a:gd name="T62" fmla="*/ 652 w 1733"/>
                <a:gd name="T63" fmla="*/ 1649 h 1730"/>
                <a:gd name="T64" fmla="*/ 458 w 1733"/>
                <a:gd name="T65" fmla="*/ 1699 h 1730"/>
                <a:gd name="T66" fmla="*/ 256 w 1733"/>
                <a:gd name="T67" fmla="*/ 1725 h 1730"/>
                <a:gd name="T68" fmla="*/ 0 w 1733"/>
                <a:gd name="T69" fmla="*/ 1730 h 1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33" h="1730">
                  <a:moveTo>
                    <a:pt x="306" y="1244"/>
                  </a:moveTo>
                  <a:lnTo>
                    <a:pt x="306" y="1415"/>
                  </a:lnTo>
                  <a:lnTo>
                    <a:pt x="378" y="1403"/>
                  </a:lnTo>
                  <a:lnTo>
                    <a:pt x="450" y="1387"/>
                  </a:lnTo>
                  <a:lnTo>
                    <a:pt x="306" y="1244"/>
                  </a:lnTo>
                  <a:close/>
                  <a:moveTo>
                    <a:pt x="305" y="902"/>
                  </a:moveTo>
                  <a:lnTo>
                    <a:pt x="305" y="1073"/>
                  </a:lnTo>
                  <a:lnTo>
                    <a:pt x="581" y="1348"/>
                  </a:lnTo>
                  <a:lnTo>
                    <a:pt x="643" y="1325"/>
                  </a:lnTo>
                  <a:lnTo>
                    <a:pt x="703" y="1299"/>
                  </a:lnTo>
                  <a:lnTo>
                    <a:pt x="305" y="902"/>
                  </a:lnTo>
                  <a:close/>
                  <a:moveTo>
                    <a:pt x="306" y="560"/>
                  </a:moveTo>
                  <a:lnTo>
                    <a:pt x="306" y="731"/>
                  </a:lnTo>
                  <a:lnTo>
                    <a:pt x="814" y="1238"/>
                  </a:lnTo>
                  <a:lnTo>
                    <a:pt x="866" y="1205"/>
                  </a:lnTo>
                  <a:lnTo>
                    <a:pt x="916" y="1168"/>
                  </a:lnTo>
                  <a:lnTo>
                    <a:pt x="306" y="560"/>
                  </a:lnTo>
                  <a:close/>
                  <a:moveTo>
                    <a:pt x="1251" y="306"/>
                  </a:moveTo>
                  <a:lnTo>
                    <a:pt x="1392" y="446"/>
                  </a:lnTo>
                  <a:lnTo>
                    <a:pt x="1407" y="376"/>
                  </a:lnTo>
                  <a:lnTo>
                    <a:pt x="1417" y="306"/>
                  </a:lnTo>
                  <a:lnTo>
                    <a:pt x="1251" y="306"/>
                  </a:lnTo>
                  <a:close/>
                  <a:moveTo>
                    <a:pt x="909" y="306"/>
                  </a:moveTo>
                  <a:lnTo>
                    <a:pt x="1303" y="699"/>
                  </a:lnTo>
                  <a:lnTo>
                    <a:pt x="1330" y="639"/>
                  </a:lnTo>
                  <a:lnTo>
                    <a:pt x="1353" y="578"/>
                  </a:lnTo>
                  <a:lnTo>
                    <a:pt x="1080" y="306"/>
                  </a:lnTo>
                  <a:lnTo>
                    <a:pt x="909" y="306"/>
                  </a:lnTo>
                  <a:close/>
                  <a:moveTo>
                    <a:pt x="306" y="306"/>
                  </a:moveTo>
                  <a:lnTo>
                    <a:pt x="306" y="388"/>
                  </a:lnTo>
                  <a:lnTo>
                    <a:pt x="1010" y="1091"/>
                  </a:lnTo>
                  <a:lnTo>
                    <a:pt x="1054" y="1050"/>
                  </a:lnTo>
                  <a:lnTo>
                    <a:pt x="1096" y="1006"/>
                  </a:lnTo>
                  <a:lnTo>
                    <a:pt x="394" y="306"/>
                  </a:lnTo>
                  <a:lnTo>
                    <a:pt x="306" y="306"/>
                  </a:lnTo>
                  <a:close/>
                  <a:moveTo>
                    <a:pt x="565" y="305"/>
                  </a:moveTo>
                  <a:lnTo>
                    <a:pt x="1173" y="912"/>
                  </a:lnTo>
                  <a:lnTo>
                    <a:pt x="1209" y="862"/>
                  </a:lnTo>
                  <a:lnTo>
                    <a:pt x="1242" y="809"/>
                  </a:lnTo>
                  <a:lnTo>
                    <a:pt x="736" y="305"/>
                  </a:lnTo>
                  <a:lnTo>
                    <a:pt x="565" y="305"/>
                  </a:lnTo>
                  <a:close/>
                  <a:moveTo>
                    <a:pt x="0" y="0"/>
                  </a:moveTo>
                  <a:lnTo>
                    <a:pt x="1733" y="0"/>
                  </a:lnTo>
                  <a:lnTo>
                    <a:pt x="1733" y="153"/>
                  </a:lnTo>
                  <a:lnTo>
                    <a:pt x="1730" y="257"/>
                  </a:lnTo>
                  <a:lnTo>
                    <a:pt x="1719" y="358"/>
                  </a:lnTo>
                  <a:lnTo>
                    <a:pt x="1703" y="458"/>
                  </a:lnTo>
                  <a:lnTo>
                    <a:pt x="1681" y="556"/>
                  </a:lnTo>
                  <a:lnTo>
                    <a:pt x="1653" y="651"/>
                  </a:lnTo>
                  <a:lnTo>
                    <a:pt x="1618" y="743"/>
                  </a:lnTo>
                  <a:lnTo>
                    <a:pt x="1578" y="833"/>
                  </a:lnTo>
                  <a:lnTo>
                    <a:pt x="1533" y="920"/>
                  </a:lnTo>
                  <a:lnTo>
                    <a:pt x="1483" y="1003"/>
                  </a:lnTo>
                  <a:lnTo>
                    <a:pt x="1428" y="1083"/>
                  </a:lnTo>
                  <a:lnTo>
                    <a:pt x="1368" y="1160"/>
                  </a:lnTo>
                  <a:lnTo>
                    <a:pt x="1303" y="1233"/>
                  </a:lnTo>
                  <a:lnTo>
                    <a:pt x="1235" y="1301"/>
                  </a:lnTo>
                  <a:lnTo>
                    <a:pt x="1162" y="1365"/>
                  </a:lnTo>
                  <a:lnTo>
                    <a:pt x="1085" y="1424"/>
                  </a:lnTo>
                  <a:lnTo>
                    <a:pt x="1004" y="1480"/>
                  </a:lnTo>
                  <a:lnTo>
                    <a:pt x="921" y="1530"/>
                  </a:lnTo>
                  <a:lnTo>
                    <a:pt x="835" y="1575"/>
                  </a:lnTo>
                  <a:lnTo>
                    <a:pt x="744" y="1615"/>
                  </a:lnTo>
                  <a:lnTo>
                    <a:pt x="652" y="1649"/>
                  </a:lnTo>
                  <a:lnTo>
                    <a:pt x="556" y="1677"/>
                  </a:lnTo>
                  <a:lnTo>
                    <a:pt x="458" y="1699"/>
                  </a:lnTo>
                  <a:lnTo>
                    <a:pt x="358" y="1716"/>
                  </a:lnTo>
                  <a:lnTo>
                    <a:pt x="256" y="1725"/>
                  </a:lnTo>
                  <a:lnTo>
                    <a:pt x="153" y="1730"/>
                  </a:lnTo>
                  <a:lnTo>
                    <a:pt x="0" y="17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964427" y="5367244"/>
            <a:ext cx="5541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Insurance companies in Montenegro should start preparing for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corporate</a:t>
            </a:r>
            <a:r>
              <a:rPr lang="sr-Latn-M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sustainability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reporting by collecting data on their ESG performance,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reviewing</a:t>
            </a:r>
            <a:r>
              <a:rPr lang="sr-Latn-M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their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risks and opportunities related to climate change, and developing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their</a:t>
            </a:r>
            <a:r>
              <a:rPr lang="sr-Latn-M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goals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and strategies related to climate change.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venir Next LT Pro" panose="020B05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582917" y="1917728"/>
            <a:ext cx="29361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Another big problem is the lack of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insurers</a:t>
            </a:r>
            <a:r>
              <a:rPr lang="sr-Latn-M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who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would be able to assess the specific risks associated with bioengineering,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a</a:t>
            </a:r>
            <a:r>
              <a:rPr lang="sr-Latn-M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new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way of energy production, recycling, chemistry, etc.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venir Next LT Pro" panose="020B05040202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582918" y="5367244"/>
            <a:ext cx="2936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M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C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ompanies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must harmonize their daily business practices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and</a:t>
            </a:r>
            <a:r>
              <a:rPr lang="sr-Latn-M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strategic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decisions with the ESG concept to achieve sustainable business.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venir Next LT Pro" panose="020B0504020202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3" b="17593"/>
          <a:stretch>
            <a:fillRect/>
          </a:stretch>
        </p:blipFill>
        <p:spPr>
          <a:xfrm>
            <a:off x="1050925" y="2990850"/>
            <a:ext cx="5454759" cy="2077096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r="4071"/>
          <a:stretch>
            <a:fillRect/>
          </a:stretch>
        </p:blipFill>
        <p:spPr/>
      </p:pic>
      <p:pic>
        <p:nvPicPr>
          <p:cNvPr id="15" name="Graphic 4">
            <a:extLst>
              <a:ext uri="{FF2B5EF4-FFF2-40B4-BE49-F238E27FC236}">
                <a16:creationId xmlns:a16="http://schemas.microsoft.com/office/drawing/2014/main" id="{497EADB9-5CC2-49A1-2046-8D2841088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950" y="403527"/>
            <a:ext cx="1981200" cy="4286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4427" y="1917729"/>
            <a:ext cx="55412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M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T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he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transition process of the insurance sector towards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a</a:t>
            </a:r>
            <a:r>
              <a:rPr lang="sr-Latn-M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green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economy brings new opportunities, but also challenges for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insurance</a:t>
            </a:r>
            <a:r>
              <a:rPr lang="sr-Latn-M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companies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. Insurers need to address the lack of data on renewable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equipment</a:t>
            </a:r>
            <a:r>
              <a:rPr lang="sr-Latn-M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losses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as well as innovative low-carbon mechanisms that make risk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prediction</a:t>
            </a:r>
            <a:r>
              <a:rPr lang="sr-Latn-ME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very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complicated and unclear.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venir Next LT Pro" panose="020B050402020202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52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5654880" y="2173135"/>
            <a:ext cx="3925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100" dirty="0">
                <a:solidFill>
                  <a:schemeClr val="bg1"/>
                </a:solidFill>
                <a:latin typeface="Avenir Next LT Pro" panose="020B0504020202020204" pitchFamily="34" charset="0"/>
                <a:ea typeface="Montserrat Alternates Medium" charset="0"/>
                <a:cs typeface="Montserrat Alternates Medium" charset="0"/>
              </a:rPr>
              <a:t>Thank </a:t>
            </a:r>
            <a:r>
              <a:rPr lang="sr-Latn-ME" sz="4000" spc="100" dirty="0">
                <a:solidFill>
                  <a:schemeClr val="bg1"/>
                </a:solidFill>
                <a:latin typeface="Avenir Next LT Pro" panose="020B0504020202020204" pitchFamily="34" charset="0"/>
                <a:ea typeface="Montserrat Alternates Medium" charset="0"/>
                <a:cs typeface="Montserrat Alternates Medium" charset="0"/>
              </a:rPr>
              <a:t>y</a:t>
            </a:r>
            <a:r>
              <a:rPr lang="en-US" sz="4000" spc="100" dirty="0" err="1" smtClean="0">
                <a:solidFill>
                  <a:schemeClr val="bg1"/>
                </a:solidFill>
                <a:latin typeface="Avenir Next LT Pro" panose="020B0504020202020204" pitchFamily="34" charset="0"/>
                <a:ea typeface="Montserrat Alternates Medium" charset="0"/>
                <a:cs typeface="Montserrat Alternates Medium" charset="0"/>
              </a:rPr>
              <a:t>ou</a:t>
            </a:r>
            <a:r>
              <a:rPr lang="sr-Latn-ME" sz="4000" spc="100" dirty="0" smtClean="0">
                <a:solidFill>
                  <a:schemeClr val="bg1"/>
                </a:solidFill>
                <a:latin typeface="Avenir Next LT Pro" panose="020B0504020202020204" pitchFamily="34" charset="0"/>
                <a:ea typeface="Montserrat Alternates Medium" charset="0"/>
                <a:cs typeface="Montserrat Alternates Medium" charset="0"/>
              </a:rPr>
              <a:t> for attention!</a:t>
            </a:r>
            <a:endParaRPr lang="en-US" sz="4000" spc="100" dirty="0">
              <a:solidFill>
                <a:schemeClr val="bg1"/>
              </a:solidFill>
              <a:latin typeface="Avenir Next LT Pro" panose="020B0504020202020204" pitchFamily="34" charset="0"/>
              <a:ea typeface="Montserrat Alternates Medium" charset="0"/>
              <a:cs typeface="Montserrat Alternates Medium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640518A-008E-DAC2-B4DE-F6EF46091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6213" y="2453494"/>
            <a:ext cx="3525471" cy="762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3560" y="5800183"/>
            <a:ext cx="1984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180" dirty="0">
                <a:solidFill>
                  <a:schemeClr val="bg1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www.crossreis.com</a:t>
            </a:r>
            <a:br>
              <a:rPr lang="en-US" sz="1200" spc="180" dirty="0">
                <a:solidFill>
                  <a:schemeClr val="bg1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</a:br>
            <a:r>
              <a:rPr lang="en-US" sz="1200" spc="180" dirty="0" smtClean="0">
                <a:solidFill>
                  <a:schemeClr val="bg1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/>
            </a:r>
            <a:br>
              <a:rPr lang="en-US" sz="1200" spc="180" dirty="0" smtClean="0">
                <a:solidFill>
                  <a:schemeClr val="bg1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</a:br>
            <a:r>
              <a:rPr lang="en-US" sz="1200" spc="180" dirty="0" smtClean="0">
                <a:solidFill>
                  <a:schemeClr val="bg1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info@crossreis.com</a:t>
            </a:r>
            <a:endParaRPr lang="en-US" sz="1200" spc="180" dirty="0">
              <a:solidFill>
                <a:schemeClr val="bg1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37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266434" y="2262892"/>
            <a:ext cx="296770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sr-Latn-ME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Milijana Novović Burić, PhD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93003" y="2247319"/>
            <a:ext cx="228987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sr-Latn-ME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Milan Raičević, MSc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62234" y="2531833"/>
            <a:ext cx="285406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sr-Latn-ME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Full Professor, </a:t>
            </a:r>
            <a:r>
              <a:rPr lang="sr-Latn-M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Faculty of Economics, UoM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93003" y="2524849"/>
            <a:ext cx="228987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sr-Latn-ME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Teaching Assistant, Faculty of Economics, UoM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18210" y="525386"/>
            <a:ext cx="6155580" cy="776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800"/>
              </a:lnSpc>
            </a:pPr>
            <a:r>
              <a:rPr lang="sr-Latn-ME" sz="4000" spc="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Authors</a:t>
            </a:r>
            <a:endParaRPr lang="en-US" sz="4000" spc="2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4D755C4-A86C-6EFB-BFA5-EAEAEA8A2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399" y="6081007"/>
            <a:ext cx="1981200" cy="42862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8BDB658-B858-B367-76D3-75B760F15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45198">
            <a:off x="8816445" y="1781586"/>
            <a:ext cx="1148613" cy="1934264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10A8275-606B-365D-39E7-6493FF885F1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553" y="3146493"/>
            <a:ext cx="1763279" cy="2133814"/>
          </a:xfr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7060C85-11AC-7386-87F4-5EAFC6D2F8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746581">
            <a:off x="1057399" y="1772308"/>
            <a:ext cx="1101837" cy="1892220"/>
          </a:xfrm>
          <a:prstGeom prst="rect">
            <a:avLst/>
          </a:prstGeom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AF0291CE-FCD4-CA09-59E3-98790CA4EF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3075905"/>
            <a:ext cx="1786597" cy="2204403"/>
          </a:xfrm>
        </p:spPr>
      </p:pic>
      <p:sp>
        <p:nvSpPr>
          <p:cNvPr id="23" name="TextBox 22"/>
          <p:cNvSpPr txBox="1"/>
          <p:nvPr/>
        </p:nvSpPr>
        <p:spPr>
          <a:xfrm>
            <a:off x="5232279" y="2262891"/>
            <a:ext cx="296770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sr-Latn-ME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Ana Lalević Filipović, PhD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28079" y="2531832"/>
            <a:ext cx="285406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sr-Latn-ME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Full Professor, </a:t>
            </a:r>
            <a:r>
              <a:rPr lang="sr-Latn-M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Faculty of Economics, UoM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pic>
        <p:nvPicPr>
          <p:cNvPr id="34" name="Graphic 35">
            <a:extLst>
              <a:ext uri="{FF2B5EF4-FFF2-40B4-BE49-F238E27FC236}">
                <a16:creationId xmlns:a16="http://schemas.microsoft.com/office/drawing/2014/main" id="{57060C85-11AC-7386-87F4-5EAFC6D2F8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746581">
            <a:off x="5023244" y="1772307"/>
            <a:ext cx="1101837" cy="1892220"/>
          </a:xfrm>
          <a:prstGeom prst="rect">
            <a:avLst/>
          </a:prstGeom>
        </p:spPr>
      </p:pic>
      <p:pic>
        <p:nvPicPr>
          <p:cNvPr id="38" name="Picture Placeholder 2">
            <a:extLst>
              <a:ext uri="{FF2B5EF4-FFF2-40B4-BE49-F238E27FC236}">
                <a16:creationId xmlns:a16="http://schemas.microsoft.com/office/drawing/2014/main" id="{AF0291CE-FCD4-CA09-59E3-98790CA4EF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981" y="3168396"/>
            <a:ext cx="2068517" cy="2111911"/>
          </a:xfrm>
        </p:spPr>
      </p:pic>
    </p:spTree>
    <p:extLst>
      <p:ext uri="{BB962C8B-B14F-4D97-AF65-F5344CB8AC3E}">
        <p14:creationId xmlns:p14="http://schemas.microsoft.com/office/powerpoint/2010/main" val="1299337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372308" y="1225232"/>
            <a:ext cx="4676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000" b="1" spc="25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Introduction</a:t>
            </a:r>
            <a:endParaRPr lang="en-US" sz="2000" b="1" spc="250" dirty="0">
              <a:solidFill>
                <a:srgbClr val="354659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108C10C-1D9B-4E99-B78B-35AB4BADE5A1}"/>
              </a:ext>
            </a:extLst>
          </p:cNvPr>
          <p:cNvGrpSpPr/>
          <p:nvPr/>
        </p:nvGrpSpPr>
        <p:grpSpPr>
          <a:xfrm>
            <a:off x="1175761" y="666479"/>
            <a:ext cx="261611" cy="261611"/>
            <a:chOff x="1093788" y="1220788"/>
            <a:chExt cx="306387" cy="306387"/>
          </a:xfrm>
          <a:solidFill>
            <a:schemeClr val="bg1"/>
          </a:solidFill>
        </p:grpSpPr>
        <p:sp>
          <p:nvSpPr>
            <p:cNvPr id="52" name="Freeform 307">
              <a:extLst>
                <a:ext uri="{FF2B5EF4-FFF2-40B4-BE49-F238E27FC236}">
                  <a16:creationId xmlns:a16="http://schemas.microsoft.com/office/drawing/2014/main" id="{A6BC3A53-97BA-4778-9ED9-05879190D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788" y="1220788"/>
              <a:ext cx="252412" cy="250825"/>
            </a:xfrm>
            <a:custGeom>
              <a:avLst/>
              <a:gdLst>
                <a:gd name="T0" fmla="*/ 1525 w 2854"/>
                <a:gd name="T1" fmla="*/ 3 h 2847"/>
                <a:gd name="T2" fmla="*/ 1715 w 2854"/>
                <a:gd name="T3" fmla="*/ 29 h 2847"/>
                <a:gd name="T4" fmla="*/ 1896 w 2854"/>
                <a:gd name="T5" fmla="*/ 78 h 2847"/>
                <a:gd name="T6" fmla="*/ 2067 w 2854"/>
                <a:gd name="T7" fmla="*/ 151 h 2847"/>
                <a:gd name="T8" fmla="*/ 2225 w 2854"/>
                <a:gd name="T9" fmla="*/ 243 h 2847"/>
                <a:gd name="T10" fmla="*/ 2370 w 2854"/>
                <a:gd name="T11" fmla="*/ 355 h 2847"/>
                <a:gd name="T12" fmla="*/ 2500 w 2854"/>
                <a:gd name="T13" fmla="*/ 483 h 2847"/>
                <a:gd name="T14" fmla="*/ 2612 w 2854"/>
                <a:gd name="T15" fmla="*/ 628 h 2847"/>
                <a:gd name="T16" fmla="*/ 2703 w 2854"/>
                <a:gd name="T17" fmla="*/ 785 h 2847"/>
                <a:gd name="T18" fmla="*/ 2776 w 2854"/>
                <a:gd name="T19" fmla="*/ 956 h 2847"/>
                <a:gd name="T20" fmla="*/ 2826 w 2854"/>
                <a:gd name="T21" fmla="*/ 1136 h 2847"/>
                <a:gd name="T22" fmla="*/ 2851 w 2854"/>
                <a:gd name="T23" fmla="*/ 1326 h 2847"/>
                <a:gd name="T24" fmla="*/ 1427 w 2854"/>
                <a:gd name="T25" fmla="*/ 1423 h 2847"/>
                <a:gd name="T26" fmla="*/ 1330 w 2854"/>
                <a:gd name="T27" fmla="*/ 2843 h 2847"/>
                <a:gd name="T28" fmla="*/ 1140 w 2854"/>
                <a:gd name="T29" fmla="*/ 2817 h 2847"/>
                <a:gd name="T30" fmla="*/ 958 w 2854"/>
                <a:gd name="T31" fmla="*/ 2768 h 2847"/>
                <a:gd name="T32" fmla="*/ 787 w 2854"/>
                <a:gd name="T33" fmla="*/ 2696 h 2847"/>
                <a:gd name="T34" fmla="*/ 629 w 2854"/>
                <a:gd name="T35" fmla="*/ 2604 h 2847"/>
                <a:gd name="T36" fmla="*/ 484 w 2854"/>
                <a:gd name="T37" fmla="*/ 2492 h 2847"/>
                <a:gd name="T38" fmla="*/ 356 w 2854"/>
                <a:gd name="T39" fmla="*/ 2362 h 2847"/>
                <a:gd name="T40" fmla="*/ 244 w 2854"/>
                <a:gd name="T41" fmla="*/ 2218 h 2847"/>
                <a:gd name="T42" fmla="*/ 151 w 2854"/>
                <a:gd name="T43" fmla="*/ 2060 h 2847"/>
                <a:gd name="T44" fmla="*/ 79 w 2854"/>
                <a:gd name="T45" fmla="*/ 1891 h 2847"/>
                <a:gd name="T46" fmla="*/ 30 w 2854"/>
                <a:gd name="T47" fmla="*/ 1710 h 2847"/>
                <a:gd name="T48" fmla="*/ 3 w 2854"/>
                <a:gd name="T49" fmla="*/ 1520 h 2847"/>
                <a:gd name="T50" fmla="*/ 0 w 2854"/>
                <a:gd name="T51" fmla="*/ 1423 h 2847"/>
                <a:gd name="T52" fmla="*/ 14 w 2854"/>
                <a:gd name="T53" fmla="*/ 1230 h 2847"/>
                <a:gd name="T54" fmla="*/ 52 w 2854"/>
                <a:gd name="T55" fmla="*/ 1044 h 2847"/>
                <a:gd name="T56" fmla="*/ 112 w 2854"/>
                <a:gd name="T57" fmla="*/ 869 h 2847"/>
                <a:gd name="T58" fmla="*/ 195 w 2854"/>
                <a:gd name="T59" fmla="*/ 704 h 2847"/>
                <a:gd name="T60" fmla="*/ 298 w 2854"/>
                <a:gd name="T61" fmla="*/ 554 h 2847"/>
                <a:gd name="T62" fmla="*/ 418 w 2854"/>
                <a:gd name="T63" fmla="*/ 417 h 2847"/>
                <a:gd name="T64" fmla="*/ 555 w 2854"/>
                <a:gd name="T65" fmla="*/ 296 h 2847"/>
                <a:gd name="T66" fmla="*/ 707 w 2854"/>
                <a:gd name="T67" fmla="*/ 194 h 2847"/>
                <a:gd name="T68" fmla="*/ 872 w 2854"/>
                <a:gd name="T69" fmla="*/ 112 h 2847"/>
                <a:gd name="T70" fmla="*/ 1048 w 2854"/>
                <a:gd name="T71" fmla="*/ 51 h 2847"/>
                <a:gd name="T72" fmla="*/ 1234 w 2854"/>
                <a:gd name="T73" fmla="*/ 13 h 2847"/>
                <a:gd name="T74" fmla="*/ 1427 w 2854"/>
                <a:gd name="T75" fmla="*/ 0 h 2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54" h="2847">
                  <a:moveTo>
                    <a:pt x="1427" y="0"/>
                  </a:moveTo>
                  <a:lnTo>
                    <a:pt x="1525" y="3"/>
                  </a:lnTo>
                  <a:lnTo>
                    <a:pt x="1621" y="13"/>
                  </a:lnTo>
                  <a:lnTo>
                    <a:pt x="1715" y="29"/>
                  </a:lnTo>
                  <a:lnTo>
                    <a:pt x="1807" y="51"/>
                  </a:lnTo>
                  <a:lnTo>
                    <a:pt x="1896" y="78"/>
                  </a:lnTo>
                  <a:lnTo>
                    <a:pt x="1983" y="112"/>
                  </a:lnTo>
                  <a:lnTo>
                    <a:pt x="2067" y="151"/>
                  </a:lnTo>
                  <a:lnTo>
                    <a:pt x="2148" y="194"/>
                  </a:lnTo>
                  <a:lnTo>
                    <a:pt x="2225" y="243"/>
                  </a:lnTo>
                  <a:lnTo>
                    <a:pt x="2300" y="296"/>
                  </a:lnTo>
                  <a:lnTo>
                    <a:pt x="2370" y="355"/>
                  </a:lnTo>
                  <a:lnTo>
                    <a:pt x="2437" y="417"/>
                  </a:lnTo>
                  <a:lnTo>
                    <a:pt x="2500" y="483"/>
                  </a:lnTo>
                  <a:lnTo>
                    <a:pt x="2558" y="554"/>
                  </a:lnTo>
                  <a:lnTo>
                    <a:pt x="2612" y="628"/>
                  </a:lnTo>
                  <a:lnTo>
                    <a:pt x="2660" y="704"/>
                  </a:lnTo>
                  <a:lnTo>
                    <a:pt x="2703" y="785"/>
                  </a:lnTo>
                  <a:lnTo>
                    <a:pt x="2742" y="869"/>
                  </a:lnTo>
                  <a:lnTo>
                    <a:pt x="2776" y="956"/>
                  </a:lnTo>
                  <a:lnTo>
                    <a:pt x="2804" y="1044"/>
                  </a:lnTo>
                  <a:lnTo>
                    <a:pt x="2826" y="1136"/>
                  </a:lnTo>
                  <a:lnTo>
                    <a:pt x="2842" y="1230"/>
                  </a:lnTo>
                  <a:lnTo>
                    <a:pt x="2851" y="1326"/>
                  </a:lnTo>
                  <a:lnTo>
                    <a:pt x="2854" y="1423"/>
                  </a:lnTo>
                  <a:lnTo>
                    <a:pt x="1427" y="1423"/>
                  </a:lnTo>
                  <a:lnTo>
                    <a:pt x="1427" y="2847"/>
                  </a:lnTo>
                  <a:lnTo>
                    <a:pt x="1330" y="2843"/>
                  </a:lnTo>
                  <a:lnTo>
                    <a:pt x="1234" y="2833"/>
                  </a:lnTo>
                  <a:lnTo>
                    <a:pt x="1140" y="2817"/>
                  </a:lnTo>
                  <a:lnTo>
                    <a:pt x="1048" y="2795"/>
                  </a:lnTo>
                  <a:lnTo>
                    <a:pt x="958" y="2768"/>
                  </a:lnTo>
                  <a:lnTo>
                    <a:pt x="872" y="2734"/>
                  </a:lnTo>
                  <a:lnTo>
                    <a:pt x="787" y="2696"/>
                  </a:lnTo>
                  <a:lnTo>
                    <a:pt x="707" y="2652"/>
                  </a:lnTo>
                  <a:lnTo>
                    <a:pt x="629" y="2604"/>
                  </a:lnTo>
                  <a:lnTo>
                    <a:pt x="555" y="2550"/>
                  </a:lnTo>
                  <a:lnTo>
                    <a:pt x="484" y="2492"/>
                  </a:lnTo>
                  <a:lnTo>
                    <a:pt x="418" y="2430"/>
                  </a:lnTo>
                  <a:lnTo>
                    <a:pt x="356" y="2362"/>
                  </a:lnTo>
                  <a:lnTo>
                    <a:pt x="298" y="2293"/>
                  </a:lnTo>
                  <a:lnTo>
                    <a:pt x="244" y="2218"/>
                  </a:lnTo>
                  <a:lnTo>
                    <a:pt x="195" y="2141"/>
                  </a:lnTo>
                  <a:lnTo>
                    <a:pt x="151" y="2060"/>
                  </a:lnTo>
                  <a:lnTo>
                    <a:pt x="112" y="1977"/>
                  </a:lnTo>
                  <a:lnTo>
                    <a:pt x="79" y="1891"/>
                  </a:lnTo>
                  <a:lnTo>
                    <a:pt x="52" y="1801"/>
                  </a:lnTo>
                  <a:lnTo>
                    <a:pt x="30" y="1710"/>
                  </a:lnTo>
                  <a:lnTo>
                    <a:pt x="14" y="1616"/>
                  </a:lnTo>
                  <a:lnTo>
                    <a:pt x="3" y="1520"/>
                  </a:lnTo>
                  <a:lnTo>
                    <a:pt x="0" y="1423"/>
                  </a:lnTo>
                  <a:lnTo>
                    <a:pt x="0" y="1423"/>
                  </a:lnTo>
                  <a:lnTo>
                    <a:pt x="3" y="1326"/>
                  </a:lnTo>
                  <a:lnTo>
                    <a:pt x="14" y="1230"/>
                  </a:lnTo>
                  <a:lnTo>
                    <a:pt x="30" y="1136"/>
                  </a:lnTo>
                  <a:lnTo>
                    <a:pt x="52" y="1044"/>
                  </a:lnTo>
                  <a:lnTo>
                    <a:pt x="79" y="956"/>
                  </a:lnTo>
                  <a:lnTo>
                    <a:pt x="112" y="869"/>
                  </a:lnTo>
                  <a:lnTo>
                    <a:pt x="151" y="785"/>
                  </a:lnTo>
                  <a:lnTo>
                    <a:pt x="195" y="704"/>
                  </a:lnTo>
                  <a:lnTo>
                    <a:pt x="244" y="628"/>
                  </a:lnTo>
                  <a:lnTo>
                    <a:pt x="298" y="554"/>
                  </a:lnTo>
                  <a:lnTo>
                    <a:pt x="356" y="483"/>
                  </a:lnTo>
                  <a:lnTo>
                    <a:pt x="418" y="417"/>
                  </a:lnTo>
                  <a:lnTo>
                    <a:pt x="484" y="355"/>
                  </a:lnTo>
                  <a:lnTo>
                    <a:pt x="555" y="296"/>
                  </a:lnTo>
                  <a:lnTo>
                    <a:pt x="629" y="243"/>
                  </a:lnTo>
                  <a:lnTo>
                    <a:pt x="707" y="194"/>
                  </a:lnTo>
                  <a:lnTo>
                    <a:pt x="787" y="151"/>
                  </a:lnTo>
                  <a:lnTo>
                    <a:pt x="872" y="112"/>
                  </a:lnTo>
                  <a:lnTo>
                    <a:pt x="958" y="78"/>
                  </a:lnTo>
                  <a:lnTo>
                    <a:pt x="1048" y="51"/>
                  </a:lnTo>
                  <a:lnTo>
                    <a:pt x="1140" y="29"/>
                  </a:lnTo>
                  <a:lnTo>
                    <a:pt x="1234" y="13"/>
                  </a:lnTo>
                  <a:lnTo>
                    <a:pt x="1330" y="3"/>
                  </a:lnTo>
                  <a:lnTo>
                    <a:pt x="14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</a:endParaRPr>
            </a:p>
          </p:txBody>
        </p:sp>
        <p:sp>
          <p:nvSpPr>
            <p:cNvPr id="53" name="Freeform 308">
              <a:extLst>
                <a:ext uri="{FF2B5EF4-FFF2-40B4-BE49-F238E27FC236}">
                  <a16:creationId xmlns:a16="http://schemas.microsoft.com/office/drawing/2014/main" id="{EAB96365-35D0-4E71-84A2-4E3AB08729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7775" y="1373188"/>
              <a:ext cx="152400" cy="153987"/>
            </a:xfrm>
            <a:custGeom>
              <a:avLst/>
              <a:gdLst>
                <a:gd name="T0" fmla="*/ 306 w 1733"/>
                <a:gd name="T1" fmla="*/ 1415 h 1730"/>
                <a:gd name="T2" fmla="*/ 450 w 1733"/>
                <a:gd name="T3" fmla="*/ 1387 h 1730"/>
                <a:gd name="T4" fmla="*/ 305 w 1733"/>
                <a:gd name="T5" fmla="*/ 902 h 1730"/>
                <a:gd name="T6" fmla="*/ 581 w 1733"/>
                <a:gd name="T7" fmla="*/ 1348 h 1730"/>
                <a:gd name="T8" fmla="*/ 703 w 1733"/>
                <a:gd name="T9" fmla="*/ 1299 h 1730"/>
                <a:gd name="T10" fmla="*/ 306 w 1733"/>
                <a:gd name="T11" fmla="*/ 560 h 1730"/>
                <a:gd name="T12" fmla="*/ 814 w 1733"/>
                <a:gd name="T13" fmla="*/ 1238 h 1730"/>
                <a:gd name="T14" fmla="*/ 916 w 1733"/>
                <a:gd name="T15" fmla="*/ 1168 h 1730"/>
                <a:gd name="T16" fmla="*/ 1251 w 1733"/>
                <a:gd name="T17" fmla="*/ 306 h 1730"/>
                <a:gd name="T18" fmla="*/ 1407 w 1733"/>
                <a:gd name="T19" fmla="*/ 376 h 1730"/>
                <a:gd name="T20" fmla="*/ 1251 w 1733"/>
                <a:gd name="T21" fmla="*/ 306 h 1730"/>
                <a:gd name="T22" fmla="*/ 1303 w 1733"/>
                <a:gd name="T23" fmla="*/ 699 h 1730"/>
                <a:gd name="T24" fmla="*/ 1353 w 1733"/>
                <a:gd name="T25" fmla="*/ 578 h 1730"/>
                <a:gd name="T26" fmla="*/ 909 w 1733"/>
                <a:gd name="T27" fmla="*/ 306 h 1730"/>
                <a:gd name="T28" fmla="*/ 306 w 1733"/>
                <a:gd name="T29" fmla="*/ 388 h 1730"/>
                <a:gd name="T30" fmla="*/ 1054 w 1733"/>
                <a:gd name="T31" fmla="*/ 1050 h 1730"/>
                <a:gd name="T32" fmla="*/ 394 w 1733"/>
                <a:gd name="T33" fmla="*/ 306 h 1730"/>
                <a:gd name="T34" fmla="*/ 565 w 1733"/>
                <a:gd name="T35" fmla="*/ 305 h 1730"/>
                <a:gd name="T36" fmla="*/ 1209 w 1733"/>
                <a:gd name="T37" fmla="*/ 862 h 1730"/>
                <a:gd name="T38" fmla="*/ 736 w 1733"/>
                <a:gd name="T39" fmla="*/ 305 h 1730"/>
                <a:gd name="T40" fmla="*/ 0 w 1733"/>
                <a:gd name="T41" fmla="*/ 0 h 1730"/>
                <a:gd name="T42" fmla="*/ 1733 w 1733"/>
                <a:gd name="T43" fmla="*/ 153 h 1730"/>
                <a:gd name="T44" fmla="*/ 1719 w 1733"/>
                <a:gd name="T45" fmla="*/ 358 h 1730"/>
                <a:gd name="T46" fmla="*/ 1681 w 1733"/>
                <a:gd name="T47" fmla="*/ 556 h 1730"/>
                <a:gd name="T48" fmla="*/ 1618 w 1733"/>
                <a:gd name="T49" fmla="*/ 743 h 1730"/>
                <a:gd name="T50" fmla="*/ 1533 w 1733"/>
                <a:gd name="T51" fmla="*/ 920 h 1730"/>
                <a:gd name="T52" fmla="*/ 1428 w 1733"/>
                <a:gd name="T53" fmla="*/ 1083 h 1730"/>
                <a:gd name="T54" fmla="*/ 1303 w 1733"/>
                <a:gd name="T55" fmla="*/ 1233 h 1730"/>
                <a:gd name="T56" fmla="*/ 1162 w 1733"/>
                <a:gd name="T57" fmla="*/ 1365 h 1730"/>
                <a:gd name="T58" fmla="*/ 1004 w 1733"/>
                <a:gd name="T59" fmla="*/ 1480 h 1730"/>
                <a:gd name="T60" fmla="*/ 835 w 1733"/>
                <a:gd name="T61" fmla="*/ 1575 h 1730"/>
                <a:gd name="T62" fmla="*/ 652 w 1733"/>
                <a:gd name="T63" fmla="*/ 1649 h 1730"/>
                <a:gd name="T64" fmla="*/ 458 w 1733"/>
                <a:gd name="T65" fmla="*/ 1699 h 1730"/>
                <a:gd name="T66" fmla="*/ 256 w 1733"/>
                <a:gd name="T67" fmla="*/ 1725 h 1730"/>
                <a:gd name="T68" fmla="*/ 0 w 1733"/>
                <a:gd name="T69" fmla="*/ 1730 h 1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33" h="1730">
                  <a:moveTo>
                    <a:pt x="306" y="1244"/>
                  </a:moveTo>
                  <a:lnTo>
                    <a:pt x="306" y="1415"/>
                  </a:lnTo>
                  <a:lnTo>
                    <a:pt x="378" y="1403"/>
                  </a:lnTo>
                  <a:lnTo>
                    <a:pt x="450" y="1387"/>
                  </a:lnTo>
                  <a:lnTo>
                    <a:pt x="306" y="1244"/>
                  </a:lnTo>
                  <a:close/>
                  <a:moveTo>
                    <a:pt x="305" y="902"/>
                  </a:moveTo>
                  <a:lnTo>
                    <a:pt x="305" y="1073"/>
                  </a:lnTo>
                  <a:lnTo>
                    <a:pt x="581" y="1348"/>
                  </a:lnTo>
                  <a:lnTo>
                    <a:pt x="643" y="1325"/>
                  </a:lnTo>
                  <a:lnTo>
                    <a:pt x="703" y="1299"/>
                  </a:lnTo>
                  <a:lnTo>
                    <a:pt x="305" y="902"/>
                  </a:lnTo>
                  <a:close/>
                  <a:moveTo>
                    <a:pt x="306" y="560"/>
                  </a:moveTo>
                  <a:lnTo>
                    <a:pt x="306" y="731"/>
                  </a:lnTo>
                  <a:lnTo>
                    <a:pt x="814" y="1238"/>
                  </a:lnTo>
                  <a:lnTo>
                    <a:pt x="866" y="1205"/>
                  </a:lnTo>
                  <a:lnTo>
                    <a:pt x="916" y="1168"/>
                  </a:lnTo>
                  <a:lnTo>
                    <a:pt x="306" y="560"/>
                  </a:lnTo>
                  <a:close/>
                  <a:moveTo>
                    <a:pt x="1251" y="306"/>
                  </a:moveTo>
                  <a:lnTo>
                    <a:pt x="1392" y="446"/>
                  </a:lnTo>
                  <a:lnTo>
                    <a:pt x="1407" y="376"/>
                  </a:lnTo>
                  <a:lnTo>
                    <a:pt x="1417" y="306"/>
                  </a:lnTo>
                  <a:lnTo>
                    <a:pt x="1251" y="306"/>
                  </a:lnTo>
                  <a:close/>
                  <a:moveTo>
                    <a:pt x="909" y="306"/>
                  </a:moveTo>
                  <a:lnTo>
                    <a:pt x="1303" y="699"/>
                  </a:lnTo>
                  <a:lnTo>
                    <a:pt x="1330" y="639"/>
                  </a:lnTo>
                  <a:lnTo>
                    <a:pt x="1353" y="578"/>
                  </a:lnTo>
                  <a:lnTo>
                    <a:pt x="1080" y="306"/>
                  </a:lnTo>
                  <a:lnTo>
                    <a:pt x="909" y="306"/>
                  </a:lnTo>
                  <a:close/>
                  <a:moveTo>
                    <a:pt x="306" y="306"/>
                  </a:moveTo>
                  <a:lnTo>
                    <a:pt x="306" y="388"/>
                  </a:lnTo>
                  <a:lnTo>
                    <a:pt x="1010" y="1091"/>
                  </a:lnTo>
                  <a:lnTo>
                    <a:pt x="1054" y="1050"/>
                  </a:lnTo>
                  <a:lnTo>
                    <a:pt x="1096" y="1006"/>
                  </a:lnTo>
                  <a:lnTo>
                    <a:pt x="394" y="306"/>
                  </a:lnTo>
                  <a:lnTo>
                    <a:pt x="306" y="306"/>
                  </a:lnTo>
                  <a:close/>
                  <a:moveTo>
                    <a:pt x="565" y="305"/>
                  </a:moveTo>
                  <a:lnTo>
                    <a:pt x="1173" y="912"/>
                  </a:lnTo>
                  <a:lnTo>
                    <a:pt x="1209" y="862"/>
                  </a:lnTo>
                  <a:lnTo>
                    <a:pt x="1242" y="809"/>
                  </a:lnTo>
                  <a:lnTo>
                    <a:pt x="736" y="305"/>
                  </a:lnTo>
                  <a:lnTo>
                    <a:pt x="565" y="305"/>
                  </a:lnTo>
                  <a:close/>
                  <a:moveTo>
                    <a:pt x="0" y="0"/>
                  </a:moveTo>
                  <a:lnTo>
                    <a:pt x="1733" y="0"/>
                  </a:lnTo>
                  <a:lnTo>
                    <a:pt x="1733" y="153"/>
                  </a:lnTo>
                  <a:lnTo>
                    <a:pt x="1730" y="257"/>
                  </a:lnTo>
                  <a:lnTo>
                    <a:pt x="1719" y="358"/>
                  </a:lnTo>
                  <a:lnTo>
                    <a:pt x="1703" y="458"/>
                  </a:lnTo>
                  <a:lnTo>
                    <a:pt x="1681" y="556"/>
                  </a:lnTo>
                  <a:lnTo>
                    <a:pt x="1653" y="651"/>
                  </a:lnTo>
                  <a:lnTo>
                    <a:pt x="1618" y="743"/>
                  </a:lnTo>
                  <a:lnTo>
                    <a:pt x="1578" y="833"/>
                  </a:lnTo>
                  <a:lnTo>
                    <a:pt x="1533" y="920"/>
                  </a:lnTo>
                  <a:lnTo>
                    <a:pt x="1483" y="1003"/>
                  </a:lnTo>
                  <a:lnTo>
                    <a:pt x="1428" y="1083"/>
                  </a:lnTo>
                  <a:lnTo>
                    <a:pt x="1368" y="1160"/>
                  </a:lnTo>
                  <a:lnTo>
                    <a:pt x="1303" y="1233"/>
                  </a:lnTo>
                  <a:lnTo>
                    <a:pt x="1235" y="1301"/>
                  </a:lnTo>
                  <a:lnTo>
                    <a:pt x="1162" y="1365"/>
                  </a:lnTo>
                  <a:lnTo>
                    <a:pt x="1085" y="1424"/>
                  </a:lnTo>
                  <a:lnTo>
                    <a:pt x="1004" y="1480"/>
                  </a:lnTo>
                  <a:lnTo>
                    <a:pt x="921" y="1530"/>
                  </a:lnTo>
                  <a:lnTo>
                    <a:pt x="835" y="1575"/>
                  </a:lnTo>
                  <a:lnTo>
                    <a:pt x="744" y="1615"/>
                  </a:lnTo>
                  <a:lnTo>
                    <a:pt x="652" y="1649"/>
                  </a:lnTo>
                  <a:lnTo>
                    <a:pt x="556" y="1677"/>
                  </a:lnTo>
                  <a:lnTo>
                    <a:pt x="458" y="1699"/>
                  </a:lnTo>
                  <a:lnTo>
                    <a:pt x="358" y="1716"/>
                  </a:lnTo>
                  <a:lnTo>
                    <a:pt x="256" y="1725"/>
                  </a:lnTo>
                  <a:lnTo>
                    <a:pt x="153" y="1730"/>
                  </a:lnTo>
                  <a:lnTo>
                    <a:pt x="0" y="173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venir Next LT Pro" panose="020B0504020202020204" pitchFamily="34" charset="0"/>
              </a:endParaRPr>
            </a:p>
          </p:txBody>
        </p:sp>
      </p:grp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r="6516"/>
          <a:stretch/>
        </p:blipFill>
        <p:spPr>
          <a:xfrm>
            <a:off x="6227763" y="0"/>
            <a:ext cx="5964237" cy="6858000"/>
          </a:xfrm>
        </p:spPr>
      </p:pic>
      <p:pic>
        <p:nvPicPr>
          <p:cNvPr id="15" name="Graphic 4">
            <a:extLst>
              <a:ext uri="{FF2B5EF4-FFF2-40B4-BE49-F238E27FC236}">
                <a16:creationId xmlns:a16="http://schemas.microsoft.com/office/drawing/2014/main" id="{497EADB9-5CC2-49A1-2046-8D2841088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950" y="403527"/>
            <a:ext cx="1981200" cy="428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2308" y="1860614"/>
            <a:ext cx="4676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25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Regulation that encourages</a:t>
            </a:r>
          </a:p>
          <a:p>
            <a:r>
              <a:rPr lang="sr-Latn-ME" sz="2000" b="1" spc="25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s</a:t>
            </a:r>
            <a:r>
              <a:rPr lang="en-US" sz="2000" b="1" spc="250" dirty="0" err="1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ustainable</a:t>
            </a:r>
            <a:r>
              <a:rPr lang="en-US" sz="2000" b="1" spc="25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business</a:t>
            </a:r>
            <a:endParaRPr lang="en-US" sz="2000" b="1" spc="250" dirty="0">
              <a:solidFill>
                <a:srgbClr val="354659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2308" y="2837674"/>
            <a:ext cx="4920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25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Insurance sector through the prism of</a:t>
            </a:r>
            <a:r>
              <a:rPr lang="sr-Latn-ME" sz="2000" b="1" spc="25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sr-Latn-ME" sz="2000" b="1" spc="25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t</a:t>
            </a:r>
            <a:r>
              <a:rPr lang="en-US" sz="2000" b="1" spc="25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he regulatory framework of sustainable</a:t>
            </a:r>
          </a:p>
          <a:p>
            <a:r>
              <a:rPr lang="sr-Latn-ME" sz="2000" b="1" spc="25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b</a:t>
            </a:r>
            <a:r>
              <a:rPr lang="en-US" sz="2000" b="1" spc="250" dirty="0" err="1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usiness</a:t>
            </a:r>
            <a:r>
              <a:rPr lang="en-US" sz="2000" b="1" spc="25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and reporting</a:t>
            </a:r>
            <a:endParaRPr lang="en-US" sz="2000" b="1" spc="250" dirty="0">
              <a:solidFill>
                <a:srgbClr val="354659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2308" y="4430287"/>
            <a:ext cx="4920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25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Montenegrin insurance market</a:t>
            </a:r>
          </a:p>
          <a:p>
            <a:r>
              <a:rPr lang="en-US" sz="2000" b="1" spc="25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- Non-financial reporting and green products</a:t>
            </a:r>
            <a:r>
              <a:rPr lang="sr-Latn-ME" sz="2000" b="1" spc="25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 </a:t>
            </a:r>
            <a:r>
              <a:rPr lang="sr-Latn-ME" sz="2000" b="1" spc="250" dirty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a</a:t>
            </a:r>
            <a:r>
              <a:rPr lang="en-US" sz="2000" b="1" spc="25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s a path to a green economy</a:t>
            </a:r>
            <a:endParaRPr lang="en-US" sz="2000" b="1" spc="250" dirty="0">
              <a:solidFill>
                <a:srgbClr val="354659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2308" y="6022900"/>
            <a:ext cx="4676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000" b="1" spc="250" dirty="0" smtClean="0">
                <a:solidFill>
                  <a:srgbClr val="354659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Conclusion</a:t>
            </a:r>
            <a:endParaRPr lang="en-US" sz="2000" b="1" spc="250" dirty="0">
              <a:solidFill>
                <a:srgbClr val="354659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6705" y="1102121"/>
            <a:ext cx="81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01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6705" y="1891391"/>
            <a:ext cx="81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0</a:t>
            </a:r>
            <a:r>
              <a:rPr lang="sr-Latn-ME" sz="3600" b="1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2</a:t>
            </a:r>
            <a:endParaRPr lang="en-US" sz="3600" b="1" dirty="0">
              <a:solidFill>
                <a:srgbClr val="8BC53F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6705" y="3105834"/>
            <a:ext cx="81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0</a:t>
            </a:r>
            <a:r>
              <a:rPr lang="sr-Latn-ME" sz="3600" b="1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3</a:t>
            </a:r>
            <a:endParaRPr lang="en-US" sz="3600" b="1" dirty="0">
              <a:solidFill>
                <a:srgbClr val="8BC53F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705" y="4768840"/>
            <a:ext cx="81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0</a:t>
            </a:r>
            <a:r>
              <a:rPr lang="sr-Latn-ME" sz="3600" b="1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4</a:t>
            </a:r>
            <a:endParaRPr lang="en-US" sz="3600" b="1" dirty="0">
              <a:solidFill>
                <a:srgbClr val="8BC53F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6705" y="5899789"/>
            <a:ext cx="816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0</a:t>
            </a:r>
            <a:r>
              <a:rPr lang="sr-Latn-ME" sz="3600" b="1" dirty="0" smtClean="0">
                <a:solidFill>
                  <a:srgbClr val="8BC53F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5</a:t>
            </a:r>
            <a:endParaRPr lang="en-US" sz="3600" b="1" dirty="0">
              <a:solidFill>
                <a:srgbClr val="8BC53F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897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>
            <a:fillRect/>
          </a:stretch>
        </p:blipFill>
        <p:spPr/>
      </p:pic>
      <p:sp>
        <p:nvSpPr>
          <p:cNvPr id="48" name="Rectangle 47"/>
          <p:cNvSpPr/>
          <p:nvPr/>
        </p:nvSpPr>
        <p:spPr>
          <a:xfrm>
            <a:off x="3844032" y="0"/>
            <a:ext cx="1042004" cy="6873310"/>
          </a:xfrm>
          <a:prstGeom prst="rect">
            <a:avLst/>
          </a:prstGeom>
          <a:solidFill>
            <a:srgbClr val="35465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805802" y="0"/>
            <a:ext cx="1038230" cy="6873310"/>
          </a:xfrm>
          <a:prstGeom prst="rect">
            <a:avLst/>
          </a:prstGeom>
          <a:solidFill>
            <a:srgbClr val="3546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7139" y="3005768"/>
            <a:ext cx="47573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5000" b="1" spc="250" dirty="0" smtClean="0">
                <a:solidFill>
                  <a:schemeClr val="bg1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Introduction</a:t>
            </a:r>
            <a:endParaRPr lang="en-US" sz="5000" b="1" spc="250" dirty="0">
              <a:solidFill>
                <a:schemeClr val="bg1"/>
              </a:solidFill>
              <a:latin typeface="Avenir Next LT Pro" panose="020B0504020202020204" pitchFamily="34" charset="0"/>
              <a:ea typeface="Montserrat Alternates" charset="0"/>
              <a:cs typeface="Montserrat Alternates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6736755-58CE-1CBF-16E5-A9C235AB2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139" y="1165629"/>
            <a:ext cx="2339589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6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>
            <a:fillRect/>
          </a:stretch>
        </p:blipFill>
        <p:spPr>
          <a:xfrm>
            <a:off x="9117013" y="2474913"/>
            <a:ext cx="3074987" cy="4383087"/>
          </a:xfrm>
        </p:spPr>
      </p:pic>
      <p:sp>
        <p:nvSpPr>
          <p:cNvPr id="7" name="TextBox 6"/>
          <p:cNvSpPr txBox="1"/>
          <p:nvPr/>
        </p:nvSpPr>
        <p:spPr>
          <a:xfrm>
            <a:off x="6105580" y="3077911"/>
            <a:ext cx="2679719" cy="76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US" sz="3500" spc="150" dirty="0">
                <a:solidFill>
                  <a:schemeClr val="bg1"/>
                </a:solidFill>
                <a:latin typeface="Avenir Next LT Pro" panose="020B0604020202020204" charset="0"/>
                <a:ea typeface="Montserrat Alternates" charset="0"/>
                <a:cs typeface="Montserrat Alternates" charset="0"/>
              </a:rPr>
              <a:t>9,999,333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1662" y="832152"/>
            <a:ext cx="813433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The concept of circular economy is becoming an important paradigm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that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promotes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the sustainable use of resources, waste minimization and product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life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extension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, all to ensure economic, ecological and social progress. This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concept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of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economy is essentially focused on the prevention of waste generation,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then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the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reuse of waste as a raw material, and its recycling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.</a:t>
            </a:r>
            <a:endParaRPr lang="sr-Latn-ME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venir Next LT Pro" panose="020B0604020202020204" charset="0"/>
              <a:cs typeface="Segoe UI Light" panose="020B050204020402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The application of the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circular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economy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brings benefits in the field of more efficient exploitation of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resources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at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the national level because the total costs and import dependence of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the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country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are reduced, the effects of environmental damage are reduced,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new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opportunities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are created for the creation of additional value and new jobs,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and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sustainable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forms of consumer behavior are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introduced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Financial institutions increasingly recognize the importance of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sustainable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development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and are recognized as generators of this development.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Insurance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companies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, as well as other financial institutions, adopt policies that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promote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sustainability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and the reduction of greenhouse gas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emissions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This paper aims to investigate the role of the insurance market in the process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of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transition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to a circular and green economy, that is, to analyze existing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trends,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challenges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and strategies for improving the sustainability and efficiency of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the</a:t>
            </a:r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economic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604020202020204" charset="0"/>
                <a:cs typeface="Segoe UI Light" panose="020B0502040204020203" pitchFamily="34" charset="0"/>
              </a:rPr>
              <a:t>system with special reference to the Montenegrin insurance market.</a:t>
            </a:r>
          </a:p>
        </p:txBody>
      </p:sp>
      <p:pic>
        <p:nvPicPr>
          <p:cNvPr id="12" name="Graphic 4">
            <a:extLst>
              <a:ext uri="{FF2B5EF4-FFF2-40B4-BE49-F238E27FC236}">
                <a16:creationId xmlns:a16="http://schemas.microsoft.com/office/drawing/2014/main" id="{497EADB9-5CC2-49A1-2046-8D2841088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0941" y="403527"/>
            <a:ext cx="1981200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34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6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15204" r="249" b="15204"/>
          <a:stretch/>
        </p:blipFill>
        <p:spPr>
          <a:xfrm>
            <a:off x="0" y="1211803"/>
            <a:ext cx="12192000" cy="3769374"/>
          </a:xfrm>
        </p:spPr>
      </p:pic>
      <p:sp>
        <p:nvSpPr>
          <p:cNvPr id="78" name="Freeform 77"/>
          <p:cNvSpPr/>
          <p:nvPr/>
        </p:nvSpPr>
        <p:spPr>
          <a:xfrm>
            <a:off x="-24348" y="1211803"/>
            <a:ext cx="12216348" cy="3769374"/>
          </a:xfrm>
          <a:custGeom>
            <a:avLst/>
            <a:gdLst>
              <a:gd name="connsiteX0" fmla="*/ 0 w 2764213"/>
              <a:gd name="connsiteY0" fmla="*/ 0 h 4359729"/>
              <a:gd name="connsiteX1" fmla="*/ 2764213 w 2764213"/>
              <a:gd name="connsiteY1" fmla="*/ 0 h 4359729"/>
              <a:gd name="connsiteX2" fmla="*/ 2764213 w 2764213"/>
              <a:gd name="connsiteY2" fmla="*/ 4359729 h 4359729"/>
              <a:gd name="connsiteX3" fmla="*/ 54279 w 2764213"/>
              <a:gd name="connsiteY3" fmla="*/ 4359729 h 4359729"/>
              <a:gd name="connsiteX4" fmla="*/ 0 w 2764213"/>
              <a:gd name="connsiteY4" fmla="*/ 4356988 h 4359729"/>
              <a:gd name="connsiteX5" fmla="*/ 0 w 2764213"/>
              <a:gd name="connsiteY5" fmla="*/ 0 h 4359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4213" h="4359729">
                <a:moveTo>
                  <a:pt x="0" y="0"/>
                </a:moveTo>
                <a:lnTo>
                  <a:pt x="2764213" y="0"/>
                </a:lnTo>
                <a:lnTo>
                  <a:pt x="2764213" y="4359729"/>
                </a:lnTo>
                <a:lnTo>
                  <a:pt x="54279" y="4359729"/>
                </a:lnTo>
                <a:lnTo>
                  <a:pt x="0" y="435698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1310" y="5100781"/>
            <a:ext cx="963352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700"/>
              </a:lnSpc>
            </a:pPr>
            <a:r>
              <a:rPr lang="en-US" sz="5000" b="1" spc="250" dirty="0">
                <a:solidFill>
                  <a:schemeClr val="bg1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Regulation that encourages</a:t>
            </a:r>
          </a:p>
          <a:p>
            <a:pPr>
              <a:lnSpc>
                <a:spcPts val="5700"/>
              </a:lnSpc>
            </a:pPr>
            <a:r>
              <a:rPr lang="en-US" sz="5000" b="1" spc="250" dirty="0">
                <a:solidFill>
                  <a:schemeClr val="bg1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sustainable business</a:t>
            </a: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4AAED5A2-F9FF-64C8-D418-7BF18EAD2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208" y="403526"/>
            <a:ext cx="1981200" cy="428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013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05580" y="3077911"/>
            <a:ext cx="2679719" cy="76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US" sz="3500" spc="150" dirty="0">
                <a:solidFill>
                  <a:schemeClr val="bg1"/>
                </a:solidFill>
                <a:latin typeface="Avenir Next LT Pro" panose="020B0604020202020204" charset="0"/>
                <a:ea typeface="Montserrat Alternates" charset="0"/>
                <a:cs typeface="Montserrat Alternates" charset="0"/>
              </a:rPr>
              <a:t>9,999,333</a:t>
            </a:r>
          </a:p>
        </p:txBody>
      </p:sp>
      <p:pic>
        <p:nvPicPr>
          <p:cNvPr id="12" name="Graphic 4">
            <a:extLst>
              <a:ext uri="{FF2B5EF4-FFF2-40B4-BE49-F238E27FC236}">
                <a16:creationId xmlns:a16="http://schemas.microsoft.com/office/drawing/2014/main" id="{497EADB9-5CC2-49A1-2046-8D284108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0941" y="403527"/>
            <a:ext cx="1981200" cy="428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329" y="1084636"/>
            <a:ext cx="9898502" cy="46701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03946" y="6007275"/>
            <a:ext cx="34032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Figure 1. Overview of EU legislation</a:t>
            </a:r>
          </a:p>
        </p:txBody>
      </p:sp>
    </p:spTree>
    <p:extLst>
      <p:ext uri="{BB962C8B-B14F-4D97-AF65-F5344CB8AC3E}">
        <p14:creationId xmlns:p14="http://schemas.microsoft.com/office/powerpoint/2010/main" val="62383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05580" y="3077911"/>
            <a:ext cx="2679719" cy="76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US" sz="3500" spc="150" dirty="0">
                <a:solidFill>
                  <a:schemeClr val="bg1"/>
                </a:solidFill>
                <a:latin typeface="Avenir Next LT Pro" panose="020B0604020202020204" charset="0"/>
                <a:ea typeface="Montserrat Alternates" charset="0"/>
                <a:cs typeface="Montserrat Alternates" charset="0"/>
              </a:rPr>
              <a:t>9,999,333</a:t>
            </a:r>
          </a:p>
        </p:txBody>
      </p:sp>
      <p:pic>
        <p:nvPicPr>
          <p:cNvPr id="12" name="Graphic 4">
            <a:extLst>
              <a:ext uri="{FF2B5EF4-FFF2-40B4-BE49-F238E27FC236}">
                <a16:creationId xmlns:a16="http://schemas.microsoft.com/office/drawing/2014/main" id="{497EADB9-5CC2-49A1-2046-8D284108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0941" y="403527"/>
            <a:ext cx="1981200" cy="4286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52264" y="6054224"/>
            <a:ext cx="42874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ME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Table 1.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Specifics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cs typeface="Segoe UI Light" panose="020B0502040204020203" pitchFamily="34" charset="0"/>
              </a:rPr>
              <a:t>of Directive 2022/2464 EU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836450"/>
              </p:ext>
            </p:extLst>
          </p:nvPr>
        </p:nvGraphicFramePr>
        <p:xfrm>
          <a:off x="838200" y="1173019"/>
          <a:ext cx="10515600" cy="4694227"/>
        </p:xfrm>
        <a:graphic>
          <a:graphicData uri="http://schemas.openxmlformats.org/drawingml/2006/table">
            <a:tbl>
              <a:tblPr firstRow="1" firstCol="1" bandRow="1"/>
              <a:tblGrid>
                <a:gridCol w="5257800">
                  <a:extLst>
                    <a:ext uri="{9D8B030D-6E8A-4147-A177-3AD203B41FA5}">
                      <a16:colId xmlns:a16="http://schemas.microsoft.com/office/drawing/2014/main" val="159893774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647697958"/>
                    </a:ext>
                  </a:extLst>
                </a:gridCol>
              </a:tblGrid>
              <a:tr h="3024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Criterion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Latn-R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Directive 2022/2464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567884"/>
                  </a:ext>
                </a:extLst>
              </a:tr>
              <a:tr h="3578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R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Reporting obligation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r-Latn-BA" sz="12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Large, medium and small companies that are subjects of public interest</a:t>
                      </a:r>
                      <a:r>
                        <a:rPr lang="sr-Latn-BA" sz="1200" kern="12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sr-Latn-BA" sz="12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315865"/>
                  </a:ext>
                </a:extLst>
              </a:tr>
              <a:tr h="21895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RS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Guidelines and standards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r-Latn-BA" sz="12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Sustainability reporting standards for large public interest enterprises; (Art. 29.b)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r-Latn-BA" sz="12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• Sustainability reporting standards for SMEs (Art. 29.c)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6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r-Latn-BA" sz="12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• Sustainability standards aim to ensure the quality of information reported (understandable, relevant, verifiable, comparable and credibly presented)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r-Latn-BA" sz="12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• Sustainability standards, depending on the scope, prescribe information related to the protection of living things. environment, management, social aspect, future-oriented information, retrospective information, qualitative and qualitative information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620640"/>
                  </a:ext>
                </a:extLst>
              </a:tr>
              <a:tr h="3024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RS" sz="12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Digitization of reporting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r-Latn-RS" sz="1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Mandatory publication of sustainability information in digital format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23930"/>
                  </a:ext>
                </a:extLst>
              </a:tr>
              <a:tr h="3024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R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Form of reporting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r-Latn-RS" sz="12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Published as an independent report or with the management report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871881"/>
                  </a:ext>
                </a:extLst>
              </a:tr>
              <a:tr h="6048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R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Introduction of mandatory assurance - Audit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r-Latn-R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scope of work of the authorized auditors has been extended to the verification of the sustainability report, which should be stated in the same audit report;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587275"/>
                  </a:ext>
                </a:extLst>
              </a:tr>
              <a:tr h="6048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sr-Latn-RS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Materiality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sr-Latn-R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Double materiality gains more importance and is linked to the company's financial performance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68966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38200" y="28257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8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>
            <a:fillRect/>
          </a:stretch>
        </p:blipFill>
        <p:spPr/>
      </p:pic>
      <p:sp>
        <p:nvSpPr>
          <p:cNvPr id="48" name="Rectangle 47"/>
          <p:cNvSpPr/>
          <p:nvPr/>
        </p:nvSpPr>
        <p:spPr>
          <a:xfrm>
            <a:off x="3844032" y="0"/>
            <a:ext cx="1947168" cy="6873310"/>
          </a:xfrm>
          <a:prstGeom prst="rect">
            <a:avLst/>
          </a:prstGeom>
          <a:solidFill>
            <a:srgbClr val="35465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805802" y="0"/>
            <a:ext cx="1516816" cy="6873310"/>
          </a:xfrm>
          <a:prstGeom prst="rect">
            <a:avLst/>
          </a:prstGeom>
          <a:solidFill>
            <a:srgbClr val="35465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7139" y="1897404"/>
            <a:ext cx="52532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250" dirty="0">
                <a:solidFill>
                  <a:schemeClr val="bg1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Insurance sector through the prism of the regulatory framework of sustainable</a:t>
            </a:r>
          </a:p>
          <a:p>
            <a:r>
              <a:rPr lang="en-US" sz="3600" b="1" spc="250" dirty="0">
                <a:solidFill>
                  <a:schemeClr val="bg1"/>
                </a:solidFill>
                <a:latin typeface="Avenir Next LT Pro" panose="020B0504020202020204" pitchFamily="34" charset="0"/>
                <a:ea typeface="Montserrat Alternates" charset="0"/>
                <a:cs typeface="Montserrat Alternates" charset="0"/>
              </a:rPr>
              <a:t>business and reporting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6736755-58CE-1CBF-16E5-A9C235AB2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139" y="773583"/>
            <a:ext cx="2339589" cy="50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08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12224</TotalTime>
  <Words>1063</Words>
  <Application>Microsoft Office PowerPoint</Application>
  <PresentationFormat>Widescreen</PresentationFormat>
  <Paragraphs>85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Calibri</vt:lpstr>
      <vt:lpstr>Arial</vt:lpstr>
      <vt:lpstr>Montserrat Alternates Medium</vt:lpstr>
      <vt:lpstr>Montserrat Alternates</vt:lpstr>
      <vt:lpstr>Segoe UI Light</vt:lpstr>
      <vt:lpstr>Times New Roman</vt:lpstr>
      <vt:lpstr>Avenir Next LT Pro</vt:lpstr>
      <vt:lpstr>Cambria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MyComputer</cp:lastModifiedBy>
  <cp:revision>2443</cp:revision>
  <dcterms:created xsi:type="dcterms:W3CDTF">2019-06-03T03:08:53Z</dcterms:created>
  <dcterms:modified xsi:type="dcterms:W3CDTF">2024-06-17T19:20:14Z</dcterms:modified>
</cp:coreProperties>
</file>